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n-US" smtClean="0"/>
              <a:t>10/30/2013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Application>Teamlab Office</Application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Teamlab Office Presentation</dc:title>
  <dc:creator>User</dc:creator>
  <cp:lastModifiedBy>User</cp:lastModifiedBy>
  <cp:revision>5</cp:revision>
  <dcterms:created xsi:type="dcterms:W3CDTF">2012-12-03T06:56:55Z</dcterms:created>
  <dcterms:modified xsi:type="dcterms:W3CDTF">2013-10-30T14:12:17Z</dcterms:modified>
</cp:coreProperties>
</file>

<file path=docProps/thumbnail.jpeg>
</file>