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>
      <a:defRPr lang="ru-RU"/>
    </a:defPPr>
    <a:lvl1pPr marL="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14" autoAdjust="0"/>
    <p:restoredTop sz="89273" autoAdjust="0"/>
  </p:normalViewPr>
  <p:slideViewPr>
    <p:cSldViewPr snapToGrid="0">
      <p:cViewPr varScale="1">
        <p:scale>
          <a:sx n="132" d="100"/>
          <a:sy n="132" d="100"/>
        </p:scale>
        <p:origin x="438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n-US" smtClean="0"/>
              <a:t>11/1/2013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476673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612930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499818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982777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204756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164753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938881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269276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4239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07999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144774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282712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B06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Application>Microsoft Office PowerPoint</Application>
  <PresentationFormat>On-screen Show (16:9)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Teamlab Office Presentation</dc:title>
  <dc:creator>User</dc:creator>
  <cp:lastModifiedBy>Oleg Korshul</cp:lastModifiedBy>
  <cp:revision>6</cp:revision>
  <dcterms:created xsi:type="dcterms:W3CDTF">2012-12-03T06:56:55Z</dcterms:created>
  <dcterms:modified xsi:type="dcterms:W3CDTF">2013-11-01T12:30:58Z</dcterms:modified>
</cp:coreProperties>
</file>

<file path=docProps/thumbnail.jpeg>
</file>