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9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26"/>
    <a:srgbClr val="2B8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2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H="1" flipV="1">
            <a:off x="3790661" y="7875"/>
            <a:ext cx="1682741" cy="6849349"/>
          </a:xfrm>
          <a:prstGeom prst="rect">
            <a:avLst/>
          </a:prstGeom>
          <a:solidFill>
            <a:srgbClr val="6E9A26">
              <a:alpha val="35000"/>
            </a:srgbClr>
          </a:solidFill>
          <a:ln>
            <a:noFill/>
          </a:ln>
        </p:spPr>
      </p:sp>
      <p:sp>
        <p:nvSpPr>
          <p:cNvPr id="17" name="Прямоугольник 16"/>
          <p:cNvSpPr/>
          <p:nvPr userDrawn="1"/>
        </p:nvSpPr>
        <p:spPr>
          <a:xfrm flipH="1" flipV="1">
            <a:off x="5000449" y="12900"/>
            <a:ext cx="307564" cy="68451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</p:sp>
      <p:sp>
        <p:nvSpPr>
          <p:cNvPr id="19" name="Прямоугольник 18"/>
          <p:cNvSpPr/>
          <p:nvPr userDrawn="1"/>
        </p:nvSpPr>
        <p:spPr>
          <a:xfrm flipH="1" flipV="1">
            <a:off x="3647647" y="7871"/>
            <a:ext cx="789062" cy="6849349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0" name="Прямоугольник 19"/>
          <p:cNvSpPr/>
          <p:nvPr userDrawn="1"/>
        </p:nvSpPr>
        <p:spPr>
          <a:xfrm flipH="1" flipV="1">
            <a:off x="5715295" y="-6676"/>
            <a:ext cx="289524" cy="6861650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2" name="Прямоугольник 21"/>
          <p:cNvSpPr/>
          <p:nvPr userDrawn="1"/>
        </p:nvSpPr>
        <p:spPr>
          <a:xfrm flipH="1" flipV="1">
            <a:off x="4436710" y="7866"/>
            <a:ext cx="195320" cy="6849349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</p:sp>
      <p:sp>
        <p:nvSpPr>
          <p:cNvPr id="23" name="Прямоугольник 22"/>
          <p:cNvSpPr/>
          <p:nvPr userDrawn="1"/>
        </p:nvSpPr>
        <p:spPr>
          <a:xfrm flipH="1" flipV="1">
            <a:off x="1979712" y="7871"/>
            <a:ext cx="789856" cy="6849349"/>
          </a:xfrm>
          <a:prstGeom prst="rect">
            <a:avLst/>
          </a:prstGeom>
          <a:solidFill>
            <a:srgbClr val="6E9A26">
              <a:alpha val="41000"/>
            </a:srgbClr>
          </a:solidFill>
          <a:ln>
            <a:noFill/>
          </a:ln>
        </p:spPr>
      </p:sp>
      <p:sp>
        <p:nvSpPr>
          <p:cNvPr id="25" name="Прямоугольник 24"/>
          <p:cNvSpPr/>
          <p:nvPr userDrawn="1"/>
        </p:nvSpPr>
        <p:spPr>
          <a:xfrm flipH="1" flipV="1">
            <a:off x="6294345" y="7875"/>
            <a:ext cx="1085966" cy="6849349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</p:sp>
      <p:sp>
        <p:nvSpPr>
          <p:cNvPr id="27" name="Прямоугольник 26"/>
          <p:cNvSpPr/>
          <p:nvPr userDrawn="1"/>
        </p:nvSpPr>
        <p:spPr>
          <a:xfrm flipH="1" flipV="1">
            <a:off x="6330052" y="7875"/>
            <a:ext cx="292904" cy="6849349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</p:sp>
      <p:sp>
        <p:nvSpPr>
          <p:cNvPr id="28" name="Прямоугольник 27"/>
          <p:cNvSpPr/>
          <p:nvPr userDrawn="1"/>
        </p:nvSpPr>
        <p:spPr>
          <a:xfrm flipH="1" flipV="1">
            <a:off x="3647648" y="7871"/>
            <a:ext cx="286026" cy="684934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</p:sp>
      <p:sp>
        <p:nvSpPr>
          <p:cNvPr id="29" name="Прямоугольник 28"/>
          <p:cNvSpPr/>
          <p:nvPr userDrawn="1"/>
        </p:nvSpPr>
        <p:spPr>
          <a:xfrm flipH="1" flipV="1">
            <a:off x="5313847" y="7873"/>
            <a:ext cx="319111" cy="6849349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</p:sp>
      <p:sp>
        <p:nvSpPr>
          <p:cNvPr id="26" name="Прямоугольник 25"/>
          <p:cNvSpPr/>
          <p:nvPr userDrawn="1"/>
        </p:nvSpPr>
        <p:spPr>
          <a:xfrm flipH="1" flipV="1">
            <a:off x="2427615" y="-6676"/>
            <a:ext cx="528712" cy="6861650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</p:sp>
      <p:sp>
        <p:nvSpPr>
          <p:cNvPr id="21" name="Прямоугольник 20"/>
          <p:cNvSpPr/>
          <p:nvPr userDrawn="1"/>
        </p:nvSpPr>
        <p:spPr>
          <a:xfrm flipH="1" flipV="1">
            <a:off x="3144663" y="7875"/>
            <a:ext cx="425933" cy="684934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4" name="Прямоугольник 43"/>
          <p:cNvSpPr/>
          <p:nvPr userDrawn="1"/>
        </p:nvSpPr>
        <p:spPr>
          <a:xfrm flipH="1" flipV="1">
            <a:off x="7022869" y="7873"/>
            <a:ext cx="230254" cy="6849349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</p:sp>
      <p:sp>
        <p:nvSpPr>
          <p:cNvPr id="46" name="Прямоугольник 45"/>
          <p:cNvSpPr/>
          <p:nvPr userDrawn="1"/>
        </p:nvSpPr>
        <p:spPr>
          <a:xfrm flipH="1" flipV="1">
            <a:off x="2097439" y="7874"/>
            <a:ext cx="45719" cy="684934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5" name="Прямоугольник 44"/>
          <p:cNvSpPr/>
          <p:nvPr userDrawn="1"/>
        </p:nvSpPr>
        <p:spPr>
          <a:xfrm>
            <a:off x="1835696" y="1844824"/>
            <a:ext cx="5832648" cy="3672408"/>
          </a:xfrm>
          <a:prstGeom prst="rect">
            <a:avLst/>
          </a:prstGeom>
          <a:solidFill>
            <a:schemeClr val="bg1"/>
          </a:solidFill>
          <a:ln w="57150" cap="rnd" cmpd="sng">
            <a:noFill/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4639" y="4077072"/>
            <a:ext cx="4648229" cy="1152128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 cap="none" spc="12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386195" y="2204864"/>
            <a:ext cx="4636673" cy="1584176"/>
          </a:xfrm>
        </p:spPr>
        <p:txBody>
          <a:bodyPr>
            <a:normAutofit/>
          </a:bodyPr>
          <a:lstStyle>
            <a:lvl1pPr algn="ctr">
              <a:defRPr sz="4000" cap="small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cxnSp>
        <p:nvCxnSpPr>
          <p:cNvPr id="49" name="Прямая соединительная линия 48"/>
          <p:cNvCxnSpPr/>
          <p:nvPr userDrawn="1"/>
        </p:nvCxnSpPr>
        <p:spPr>
          <a:xfrm>
            <a:off x="2374640" y="3933056"/>
            <a:ext cx="2159730" cy="0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 userDrawn="1"/>
        </p:nvSpPr>
        <p:spPr>
          <a:xfrm>
            <a:off x="4629615" y="3896087"/>
            <a:ext cx="72008" cy="72009"/>
          </a:xfrm>
          <a:prstGeom prst="ellipse">
            <a:avLst/>
          </a:prstGeom>
          <a:solidFill>
            <a:srgbClr val="6E9A26"/>
          </a:solidFill>
          <a:ln>
            <a:noFill/>
          </a:ln>
          <a:effectLst/>
        </p:spPr>
      </p:sp>
      <p:cxnSp>
        <p:nvCxnSpPr>
          <p:cNvPr id="54" name="Прямая соединительная линия 53"/>
          <p:cNvCxnSpPr/>
          <p:nvPr userDrawn="1"/>
        </p:nvCxnSpPr>
        <p:spPr>
          <a:xfrm>
            <a:off x="4788024" y="3932091"/>
            <a:ext cx="2253796" cy="1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6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01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5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96752"/>
            <a:ext cx="7772400" cy="4896544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86409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2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060848"/>
            <a:ext cx="4040188" cy="4065315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060848"/>
            <a:ext cx="4041775" cy="4065315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7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  <a:noFill/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3008313" cy="4929412"/>
          </a:xfrm>
          <a:noFill/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86409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8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19675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303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86409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03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8640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8064896" cy="4968552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539552" y="644206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940152" y="6416499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4133850" y="6453336"/>
            <a:ext cx="876300" cy="292100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Tunga" pitchFamily="2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ahoma" pitchFamily="34" charset="0"/>
        </a:defRPr>
      </a:lvl1pPr>
      <a:lvl2pPr marL="513652" indent="-34290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ahoma" pitchFamily="34" charset="0"/>
        </a:defRPr>
      </a:lvl2pPr>
      <a:lvl3pPr marL="627952" indent="-2857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ahoma" pitchFamily="34" charset="0"/>
        </a:defRPr>
      </a:lvl3pPr>
      <a:lvl4pPr marL="80098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ahoma" pitchFamily="34" charset="0"/>
        </a:defRPr>
      </a:lvl4pPr>
      <a:lvl5pPr marL="97243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»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36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n leaf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_New_Gren leaf</Template>
  <TotalTime>20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Tahoma</vt:lpstr>
      <vt:lpstr>Times New Roman</vt:lpstr>
      <vt:lpstr>Tunga</vt:lpstr>
      <vt:lpstr>Gren leaf</vt:lpstr>
      <vt:lpstr>PowerPoint Presentation</vt:lpstr>
    </vt:vector>
  </TitlesOfParts>
  <Company>NKT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Oleg Korshul</cp:lastModifiedBy>
  <cp:revision>3</cp:revision>
  <dcterms:created xsi:type="dcterms:W3CDTF">2012-12-03T12:02:05Z</dcterms:created>
  <dcterms:modified xsi:type="dcterms:W3CDTF">2012-12-06T11:48:24Z</dcterms:modified>
</cp:coreProperties>
</file>