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E8F779F-05F3-4293-AB6C-5B01DF859856}" type="datetimeFigureOut">
              <a:rPr lang="ru-RU" smtClean="0"/>
              <a:t>30.08.2012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6DB7120-2CF1-4BCA-96BB-36D26E471C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65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Oleg Korshul</cp:lastModifiedBy>
  <cp:revision>1</cp:revision>
  <dcterms:created xsi:type="dcterms:W3CDTF">2012-08-30T10:08:02Z</dcterms:created>
  <dcterms:modified xsi:type="dcterms:W3CDTF">2012-08-30T10:08:39Z</dcterms:modified>
</cp:coreProperties>
</file>