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"/>
  </p:notesMasterIdLst>
  <p:sldIdLst>
    <p:sldId id="256" r:id="rId2"/>
  </p:sldIdLst>
  <p:sldSz cx="9144000" cy="6840538"/>
  <p:notesSz cx="6840538" cy="9144000"/>
  <p:defaultTextStyle>
    <a:lvl1pPr marL="0" indent="0" algn="l">
      <a:defRPr sz="1800" b="0" i="0">
        <a:solidFill>
          <a:srgbClr val="000000"/>
        </a:solidFill>
        <a:latin typeface="Calibri"/>
      </a:defRPr>
    </a:lvl1pPr>
    <a:lvl2pPr marL="457200" indent="0" algn="l">
      <a:defRPr sz="1800" b="0" i="0">
        <a:solidFill>
          <a:srgbClr val="000000"/>
        </a:solidFill>
        <a:latin typeface="Calibri"/>
      </a:defRPr>
    </a:lvl2pPr>
    <a:lvl3pPr marL="914400" indent="0" algn="l">
      <a:defRPr sz="1800" b="0" i="0">
        <a:solidFill>
          <a:srgbClr val="000000"/>
        </a:solidFill>
        <a:latin typeface="Calibri"/>
      </a:defRPr>
    </a:lvl3pPr>
    <a:lvl4pPr marL="1371600" indent="0" algn="l">
      <a:defRPr sz="1800" b="0" i="0">
        <a:solidFill>
          <a:srgbClr val="000000"/>
        </a:solidFill>
        <a:latin typeface="Calibri"/>
      </a:defRPr>
    </a:lvl4pPr>
    <a:lvl5pPr marL="1828800" indent="0" algn="l">
      <a:defRPr sz="1800" b="0" i="0">
        <a:solidFill>
          <a:srgbClr val="000000"/>
        </a:solidFill>
        <a:latin typeface="Calibri"/>
      </a:defRPr>
    </a:lvl5pPr>
    <a:lvl6pPr marL="2286000" indent="0" algn="l">
      <a:defRPr sz="1800" b="0" i="0">
        <a:solidFill>
          <a:srgbClr val="000000"/>
        </a:solidFill>
        <a:latin typeface="Calibri"/>
      </a:defRPr>
    </a:lvl6pPr>
    <a:lvl7pPr marL="2743200" indent="0" algn="l">
      <a:defRPr sz="1800" b="0" i="0">
        <a:solidFill>
          <a:srgbClr val="000000"/>
        </a:solidFill>
        <a:latin typeface="Calibri"/>
      </a:defRPr>
    </a:lvl7pPr>
    <a:lvl8pPr marL="3200400" indent="0" algn="l">
      <a:defRPr sz="1800" b="0" i="0">
        <a:solidFill>
          <a:srgbClr val="000000"/>
        </a:solidFill>
        <a:latin typeface="Calibri"/>
      </a:defRPr>
    </a:lvl8pPr>
    <a:lvl9pPr marL="3657600" indent="0" algn="l">
      <a:defRPr sz="1800" b="0" i="0">
        <a:solidFill>
          <a:srgbClr val="000000"/>
        </a:solidFill>
        <a:latin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27" autoAdjust="0"/>
    <p:restoredTop sz="97765" autoAdjust="0"/>
  </p:normalViewPr>
  <p:slideViewPr>
    <p:cSldViewPr>
      <p:cViewPr varScale="1">
        <p:scale>
          <a:sx n="110" d="100"/>
          <a:sy n="110" d="100"/>
        </p:scale>
        <p:origin x="97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 algn="l">
              <a:defRPr sz="1200">
                <a:latin typeface="Arial" charset="0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7284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6004983" y="1"/>
            <a:ext cx="3139016" cy="6840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74" y="0"/>
                </a:moveTo>
                <a:lnTo>
                  <a:pt x="3874" y="19794"/>
                </a:lnTo>
                <a:lnTo>
                  <a:pt x="3874" y="19794"/>
                </a:lnTo>
                <a:cubicBezTo>
                  <a:pt x="3874" y="19794"/>
                  <a:pt x="3932" y="19794"/>
                  <a:pt x="3932" y="19794"/>
                </a:cubicBezTo>
                <a:lnTo>
                  <a:pt x="3932" y="19794"/>
                </a:lnTo>
                <a:cubicBezTo>
                  <a:pt x="1759" y="19794"/>
                  <a:pt x="0" y="20605"/>
                  <a:pt x="0" y="21600"/>
                </a:cubicBezTo>
                <a:lnTo>
                  <a:pt x="0" y="21600"/>
                </a:lnTo>
                <a:cubicBezTo>
                  <a:pt x="0" y="22594"/>
                  <a:pt x="1759" y="23405"/>
                  <a:pt x="3932" y="23405"/>
                </a:cubicBezTo>
                <a:lnTo>
                  <a:pt x="3932" y="23405"/>
                </a:lnTo>
                <a:cubicBezTo>
                  <a:pt x="3932" y="23405"/>
                  <a:pt x="3874" y="23405"/>
                  <a:pt x="3874" y="23405"/>
                </a:cubicBezTo>
                <a:lnTo>
                  <a:pt x="3874" y="43200"/>
                </a:lnTo>
                <a:lnTo>
                  <a:pt x="43200" y="43200"/>
                </a:lnTo>
                <a:lnTo>
                  <a:pt x="43200" y="0"/>
                </a:lnTo>
                <a:lnTo>
                  <a:pt x="3874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7" name="Shape 1078"/>
          <p:cNvSpPr>
            <a:spLocks noGrp="1" noChangeArrowheads="1"/>
          </p:cNvSpPr>
          <p:nvPr userDrawn="1"/>
        </p:nvSpPr>
        <p:spPr>
          <a:xfrm>
            <a:off x="6286500" y="3133576"/>
            <a:ext cx="0" cy="4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0" y="570"/>
                </a:lnTo>
                <a:lnTo>
                  <a:pt x="0" y="570"/>
                </a:lnTo>
                <a:lnTo>
                  <a:pt x="0" y="0"/>
                </a:lnTo>
              </a:path>
            </a:pathLst>
          </a:custGeom>
          <a:solidFill>
            <a:srgbClr val="A60C40">
              <a:alpha val="61176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3" name="Shape 1094"/>
          <p:cNvSpPr>
            <a:spLocks noGrp="1" noChangeArrowheads="1"/>
          </p:cNvSpPr>
          <p:nvPr userDrawn="1"/>
        </p:nvSpPr>
        <p:spPr>
          <a:xfrm>
            <a:off x="5951431" y="1"/>
            <a:ext cx="428625" cy="6840000"/>
          </a:xfrm>
        </p:spPr>
      </p:sp>
      <p:sp>
        <p:nvSpPr>
          <p:cNvPr id="51" name="Shape 1102"/>
          <p:cNvSpPr>
            <a:spLocks noGrp="1" noChangeArrowheads="1"/>
          </p:cNvSpPr>
          <p:nvPr userDrawn="1"/>
        </p:nvSpPr>
        <p:spPr>
          <a:xfrm>
            <a:off x="6156176" y="3348262"/>
            <a:ext cx="142875" cy="1448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0"/>
                </a:moveTo>
                <a:lnTo>
                  <a:pt x="43200" y="43200"/>
                </a:lnTo>
                <a:lnTo>
                  <a:pt x="0" y="21623"/>
                </a:lnTo>
                <a:lnTo>
                  <a:pt x="43200" y="0"/>
                </a:lnTo>
              </a:path>
            </a:pathLst>
          </a:custGeom>
          <a:solidFill>
            <a:srgbClr val="FFFFFF"/>
          </a:solidFill>
          <a:ln w="9524" cap="rnd">
            <a:solidFill>
              <a:srgbClr val="000000"/>
            </a:solidFill>
            <a:bevel/>
            <a:headEnd/>
            <a:tailEnd/>
          </a:ln>
        </p:spPr>
      </p:sp>
      <p:sp>
        <p:nvSpPr>
          <p:cNvPr id="72" name="Shape 1123"/>
          <p:cNvSpPr>
            <a:spLocks noGrp="1" noChangeArrowheads="1"/>
          </p:cNvSpPr>
          <p:nvPr userDrawn="1"/>
        </p:nvSpPr>
        <p:spPr>
          <a:xfrm>
            <a:off x="3030008" y="3849242"/>
            <a:ext cx="554778" cy="5549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0" y="0"/>
                </a:moveTo>
                <a:lnTo>
                  <a:pt x="21590" y="0"/>
                </a:lnTo>
                <a:cubicBezTo>
                  <a:pt x="33524" y="0"/>
                  <a:pt x="43200" y="9662"/>
                  <a:pt x="43200" y="21592"/>
                </a:cubicBezTo>
                <a:lnTo>
                  <a:pt x="43200" y="21592"/>
                </a:lnTo>
                <a:cubicBezTo>
                  <a:pt x="43200" y="33524"/>
                  <a:pt x="33524" y="43200"/>
                  <a:pt x="21590" y="43200"/>
                </a:cubicBezTo>
                <a:lnTo>
                  <a:pt x="21590" y="43200"/>
                </a:lnTo>
                <a:cubicBezTo>
                  <a:pt x="9674" y="43200"/>
                  <a:pt x="0" y="33524"/>
                  <a:pt x="0" y="21592"/>
                </a:cubicBezTo>
                <a:lnTo>
                  <a:pt x="0" y="21592"/>
                </a:lnTo>
                <a:cubicBezTo>
                  <a:pt x="0" y="9662"/>
                  <a:pt x="9674" y="0"/>
                  <a:pt x="21590" y="0"/>
                </a:cubicBezTo>
                <a:close/>
              </a:path>
            </a:pathLst>
          </a:custGeom>
          <a:solidFill>
            <a:srgbClr val="FFFFFF">
              <a:alpha val="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9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661044" y="2591326"/>
            <a:ext cx="2231163" cy="16573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171450" indent="-171450" algn="l">
              <a:buFont typeface="Arial" pitchFamily="34" charset="0"/>
              <a:buChar char="•"/>
              <a:defRPr sz="2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6" y="2562549"/>
            <a:ext cx="5537439" cy="1649808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30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942"/>
            <a:ext cx="2057400" cy="582079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942"/>
            <a:ext cx="6019800" cy="582079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86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597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395682"/>
            <a:ext cx="7772400" cy="135860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99315"/>
            <a:ext cx="7772400" cy="149636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281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591376"/>
            <a:ext cx="3884240" cy="45033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91376"/>
            <a:ext cx="3884240" cy="45033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834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531204"/>
            <a:ext cx="3885828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560" y="2169337"/>
            <a:ext cx="3885828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1204"/>
            <a:ext cx="3887408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69337"/>
            <a:ext cx="3887408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797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598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768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7" y="272358"/>
            <a:ext cx="3008313" cy="11590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2355"/>
            <a:ext cx="5111750" cy="58382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7" y="1431449"/>
            <a:ext cx="3008313" cy="46791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79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88380"/>
            <a:ext cx="7920880" cy="5652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1560" y="611218"/>
            <a:ext cx="7920880" cy="41043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353671"/>
            <a:ext cx="7920880" cy="8028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759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100"/>
          <p:cNvSpPr>
            <a:spLocks noGrp="1" noChangeArrowheads="1"/>
          </p:cNvSpPr>
          <p:nvPr userDrawn="1"/>
        </p:nvSpPr>
        <p:spPr>
          <a:xfrm>
            <a:off x="2752" y="270"/>
            <a:ext cx="9138496" cy="6840000"/>
          </a:xfrm>
          <a:custGeom>
            <a:avLst/>
            <a:gdLst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1239 w 43199"/>
              <a:gd name="connsiteY2" fmla="*/ 21600 h 43200"/>
              <a:gd name="connsiteX3" fmla="*/ 43199 w 43199"/>
              <a:gd name="connsiteY3" fmla="*/ 19794 h 43200"/>
              <a:gd name="connsiteX4" fmla="*/ 43199 w 43199"/>
              <a:gd name="connsiteY4" fmla="*/ 19794 h 43200"/>
              <a:gd name="connsiteX5" fmla="*/ 43174 w 43199"/>
              <a:gd name="connsiteY5" fmla="*/ 19794 h 43200"/>
              <a:gd name="connsiteX6" fmla="*/ 43174 w 43199"/>
              <a:gd name="connsiteY6" fmla="*/ 0 h 43200"/>
              <a:gd name="connsiteX7" fmla="*/ 0 w 43199"/>
              <a:gd name="connsiteY7" fmla="*/ 0 h 43200"/>
              <a:gd name="connsiteX8" fmla="*/ 0 w 43199"/>
              <a:gd name="connsiteY8" fmla="*/ 43200 h 43200"/>
              <a:gd name="connsiteX9" fmla="*/ 43174 w 43199"/>
              <a:gd name="connsiteY9" fmla="*/ 43200 h 43200"/>
              <a:gd name="connsiteX10" fmla="*/ 43174 w 43199"/>
              <a:gd name="connsiteY10" fmla="*/ 23405 h 43200"/>
              <a:gd name="connsiteX11" fmla="*/ 43174 w 43199"/>
              <a:gd name="connsiteY11" fmla="*/ 23405 h 43200"/>
              <a:gd name="connsiteX12" fmla="*/ 43199 w 43199"/>
              <a:gd name="connsiteY12" fmla="*/ 23405 h 43200"/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11" fmla="*/ 43199 w 43199"/>
              <a:gd name="connsiteY11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9" fmla="*/ 43174 w 43199"/>
              <a:gd name="connsiteY9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74 w 43199"/>
              <a:gd name="connsiteY3" fmla="*/ 0 h 43200"/>
              <a:gd name="connsiteX4" fmla="*/ 0 w 43199"/>
              <a:gd name="connsiteY4" fmla="*/ 0 h 43200"/>
              <a:gd name="connsiteX5" fmla="*/ 0 w 43199"/>
              <a:gd name="connsiteY5" fmla="*/ 43200 h 43200"/>
              <a:gd name="connsiteX6" fmla="*/ 43174 w 43199"/>
              <a:gd name="connsiteY6" fmla="*/ 43200 h 43200"/>
              <a:gd name="connsiteX0" fmla="*/ 43174 w 46380"/>
              <a:gd name="connsiteY0" fmla="*/ 43200 h 43200"/>
              <a:gd name="connsiteX1" fmla="*/ 43199 w 46380"/>
              <a:gd name="connsiteY1" fmla="*/ 19794 h 43200"/>
              <a:gd name="connsiteX2" fmla="*/ 43174 w 46380"/>
              <a:gd name="connsiteY2" fmla="*/ 0 h 43200"/>
              <a:gd name="connsiteX3" fmla="*/ 0 w 46380"/>
              <a:gd name="connsiteY3" fmla="*/ 0 h 43200"/>
              <a:gd name="connsiteX4" fmla="*/ 0 w 46380"/>
              <a:gd name="connsiteY4" fmla="*/ 43200 h 43200"/>
              <a:gd name="connsiteX5" fmla="*/ 43174 w 46380"/>
              <a:gd name="connsiteY5" fmla="*/ 43200 h 43200"/>
              <a:gd name="connsiteX0" fmla="*/ 43174 w 43199"/>
              <a:gd name="connsiteY0" fmla="*/ 43200 h 43200"/>
              <a:gd name="connsiteX1" fmla="*/ 43199 w 43199"/>
              <a:gd name="connsiteY1" fmla="*/ 19794 h 43200"/>
              <a:gd name="connsiteX2" fmla="*/ 43174 w 43199"/>
              <a:gd name="connsiteY2" fmla="*/ 0 h 43200"/>
              <a:gd name="connsiteX3" fmla="*/ 0 w 43199"/>
              <a:gd name="connsiteY3" fmla="*/ 0 h 43200"/>
              <a:gd name="connsiteX4" fmla="*/ 0 w 43199"/>
              <a:gd name="connsiteY4" fmla="*/ 43200 h 43200"/>
              <a:gd name="connsiteX5" fmla="*/ 43174 w 43199"/>
              <a:gd name="connsiteY5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74" h="43200" stroke="0">
                <a:moveTo>
                  <a:pt x="43174" y="43200"/>
                </a:moveTo>
                <a:lnTo>
                  <a:pt x="43174" y="0"/>
                </a:lnTo>
                <a:lnTo>
                  <a:pt x="0" y="0"/>
                </a:lnTo>
                <a:lnTo>
                  <a:pt x="0" y="43200"/>
                </a:lnTo>
                <a:lnTo>
                  <a:pt x="43174" y="432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103"/>
          <p:cNvSpPr>
            <a:spLocks noGrp="1" noChangeArrowheads="1"/>
          </p:cNvSpPr>
          <p:nvPr userDrawn="1"/>
        </p:nvSpPr>
        <p:spPr>
          <a:xfrm>
            <a:off x="137373" y="101492"/>
            <a:ext cx="5842211" cy="58429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9"/>
                  <a:pt x="33448" y="43199"/>
                  <a:pt x="21600" y="43199"/>
                </a:cubicBezTo>
                <a:lnTo>
                  <a:pt x="21600" y="43199"/>
                </a:lnTo>
                <a:cubicBezTo>
                  <a:pt x="9749" y="43199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600" y="0"/>
                </a:cubicBezTo>
                <a:lnTo>
                  <a:pt x="21600" y="0"/>
                </a:lnTo>
                <a:cubicBezTo>
                  <a:pt x="33448" y="0"/>
                  <a:pt x="43199" y="9750"/>
                  <a:pt x="43199" y="21599"/>
                </a:cubicBezTo>
              </a:path>
            </a:pathLst>
          </a:custGeom>
          <a:solidFill>
            <a:srgbClr val="FFFFFF">
              <a:alpha val="156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104"/>
          <p:cNvSpPr>
            <a:spLocks noGrp="1" noChangeArrowheads="1"/>
          </p:cNvSpPr>
          <p:nvPr userDrawn="1"/>
        </p:nvSpPr>
        <p:spPr>
          <a:xfrm>
            <a:off x="183728" y="129992"/>
            <a:ext cx="5707803" cy="57088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313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Shape 1105"/>
          <p:cNvSpPr>
            <a:spLocks noGrp="1" noChangeArrowheads="1"/>
          </p:cNvSpPr>
          <p:nvPr userDrawn="1"/>
        </p:nvSpPr>
        <p:spPr>
          <a:xfrm>
            <a:off x="229870" y="158650"/>
            <a:ext cx="5573818" cy="55746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50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50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106"/>
          <p:cNvSpPr>
            <a:spLocks noGrp="1" noChangeArrowheads="1"/>
          </p:cNvSpPr>
          <p:nvPr userDrawn="1"/>
        </p:nvSpPr>
        <p:spPr>
          <a:xfrm>
            <a:off x="276015" y="187309"/>
            <a:ext cx="5439621" cy="54404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7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7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627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" name="Shape 1107"/>
          <p:cNvSpPr>
            <a:spLocks noGrp="1" noChangeArrowheads="1"/>
          </p:cNvSpPr>
          <p:nvPr userDrawn="1"/>
        </p:nvSpPr>
        <p:spPr>
          <a:xfrm>
            <a:off x="322156" y="215809"/>
            <a:ext cx="5305636" cy="530638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8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51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51"/>
                  <a:pt x="9751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" name="Shape 1108"/>
          <p:cNvSpPr>
            <a:spLocks noGrp="1" noChangeArrowheads="1"/>
          </p:cNvSpPr>
          <p:nvPr userDrawn="1"/>
        </p:nvSpPr>
        <p:spPr>
          <a:xfrm>
            <a:off x="368511" y="244466"/>
            <a:ext cx="5171228" cy="51721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941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109"/>
          <p:cNvSpPr>
            <a:spLocks noGrp="1" noChangeArrowheads="1"/>
          </p:cNvSpPr>
          <p:nvPr userDrawn="1"/>
        </p:nvSpPr>
        <p:spPr>
          <a:xfrm>
            <a:off x="414657" y="273125"/>
            <a:ext cx="5037031" cy="50378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49" y="43199"/>
                  <a:pt x="21600" y="43199"/>
                </a:cubicBezTo>
                <a:lnTo>
                  <a:pt x="21600" y="43199"/>
                </a:lnTo>
                <a:cubicBezTo>
                  <a:pt x="9750" y="43199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8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8"/>
                  <a:pt x="43200" y="21600"/>
                </a:cubicBezTo>
              </a:path>
            </a:pathLst>
          </a:custGeom>
          <a:solidFill>
            <a:srgbClr val="FFFFFF">
              <a:alpha val="1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110"/>
          <p:cNvSpPr>
            <a:spLocks noGrp="1" noChangeArrowheads="1"/>
          </p:cNvSpPr>
          <p:nvPr userDrawn="1"/>
        </p:nvSpPr>
        <p:spPr>
          <a:xfrm>
            <a:off x="460798" y="301626"/>
            <a:ext cx="4903046" cy="490374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199" y="9751"/>
                  <a:pt x="43199" y="21600"/>
                </a:cubicBezTo>
              </a:path>
            </a:pathLst>
          </a:custGeom>
          <a:solidFill>
            <a:srgbClr val="FFFFFF">
              <a:alpha val="1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111"/>
          <p:cNvSpPr>
            <a:spLocks noGrp="1" noChangeArrowheads="1"/>
          </p:cNvSpPr>
          <p:nvPr userDrawn="1"/>
        </p:nvSpPr>
        <p:spPr>
          <a:xfrm>
            <a:off x="507153" y="330284"/>
            <a:ext cx="4768638" cy="47694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199"/>
                  <a:pt x="21598" y="43199"/>
                </a:cubicBezTo>
                <a:lnTo>
                  <a:pt x="21598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8" y="0"/>
                </a:cubicBezTo>
                <a:lnTo>
                  <a:pt x="21598" y="0"/>
                </a:lnTo>
                <a:cubicBezTo>
                  <a:pt x="33449" y="0"/>
                  <a:pt x="43199" y="9750"/>
                  <a:pt x="43199" y="21600"/>
                </a:cubicBezTo>
              </a:path>
            </a:pathLst>
          </a:custGeom>
          <a:solidFill>
            <a:srgbClr val="FFFFFF">
              <a:alpha val="1411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112"/>
          <p:cNvSpPr>
            <a:spLocks noGrp="1" noChangeArrowheads="1"/>
          </p:cNvSpPr>
          <p:nvPr userDrawn="1"/>
        </p:nvSpPr>
        <p:spPr>
          <a:xfrm>
            <a:off x="553298" y="358941"/>
            <a:ext cx="4634441" cy="463520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199"/>
                  <a:pt x="21599" y="43199"/>
                </a:cubicBezTo>
                <a:lnTo>
                  <a:pt x="21599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15686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8" name="Shape 1113"/>
          <p:cNvSpPr>
            <a:spLocks noGrp="1" noChangeArrowheads="1"/>
          </p:cNvSpPr>
          <p:nvPr userDrawn="1"/>
        </p:nvSpPr>
        <p:spPr>
          <a:xfrm>
            <a:off x="599440" y="387601"/>
            <a:ext cx="4500456" cy="450094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1764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9" name="Shape 1114"/>
          <p:cNvSpPr>
            <a:spLocks noGrp="1" noChangeArrowheads="1"/>
          </p:cNvSpPr>
          <p:nvPr userDrawn="1"/>
        </p:nvSpPr>
        <p:spPr>
          <a:xfrm>
            <a:off x="645583" y="416101"/>
            <a:ext cx="4366260" cy="436683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1921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0" name="Shape 1115"/>
          <p:cNvSpPr>
            <a:spLocks noGrp="1" noChangeArrowheads="1"/>
          </p:cNvSpPr>
          <p:nvPr userDrawn="1"/>
        </p:nvSpPr>
        <p:spPr>
          <a:xfrm>
            <a:off x="691940" y="444759"/>
            <a:ext cx="4232063" cy="42327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48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8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0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1" name="Shape 1116"/>
          <p:cNvSpPr>
            <a:spLocks noGrp="1" noChangeArrowheads="1"/>
          </p:cNvSpPr>
          <p:nvPr userDrawn="1"/>
        </p:nvSpPr>
        <p:spPr>
          <a:xfrm>
            <a:off x="738081" y="473416"/>
            <a:ext cx="4097866" cy="40984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8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199" y="9749"/>
                  <a:pt x="43199" y="21599"/>
                </a:cubicBezTo>
              </a:path>
            </a:pathLst>
          </a:custGeom>
          <a:solidFill>
            <a:srgbClr val="FFFFFF">
              <a:alpha val="2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2" name="Shape 1117"/>
          <p:cNvSpPr>
            <a:spLocks noGrp="1" noChangeArrowheads="1"/>
          </p:cNvSpPr>
          <p:nvPr userDrawn="1"/>
        </p:nvSpPr>
        <p:spPr>
          <a:xfrm>
            <a:off x="784225" y="501916"/>
            <a:ext cx="3963670" cy="39643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50" y="43200"/>
                  <a:pt x="21599" y="43200"/>
                </a:cubicBezTo>
                <a:lnTo>
                  <a:pt x="21599" y="43200"/>
                </a:lnTo>
                <a:cubicBezTo>
                  <a:pt x="9751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51" y="0"/>
                  <a:pt x="21599" y="0"/>
                </a:cubicBezTo>
                <a:lnTo>
                  <a:pt x="21599" y="0"/>
                </a:lnTo>
                <a:cubicBezTo>
                  <a:pt x="33450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392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3" name="Shape 1118"/>
          <p:cNvSpPr>
            <a:spLocks noGrp="1" noChangeArrowheads="1"/>
          </p:cNvSpPr>
          <p:nvPr userDrawn="1"/>
        </p:nvSpPr>
        <p:spPr>
          <a:xfrm>
            <a:off x="830582" y="530576"/>
            <a:ext cx="3829473" cy="383008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2549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4" name="Shape 1119"/>
          <p:cNvSpPr>
            <a:spLocks noGrp="1" noChangeArrowheads="1"/>
          </p:cNvSpPr>
          <p:nvPr userDrawn="1"/>
        </p:nvSpPr>
        <p:spPr>
          <a:xfrm>
            <a:off x="876723" y="559233"/>
            <a:ext cx="3695276" cy="36958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9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600"/>
                </a:cubicBezTo>
              </a:path>
            </a:pathLst>
          </a:custGeom>
          <a:solidFill>
            <a:srgbClr val="FFFFFF">
              <a:alpha val="2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5" name="Shape 1120"/>
          <p:cNvSpPr>
            <a:spLocks noGrp="1" noChangeArrowheads="1"/>
          </p:cNvSpPr>
          <p:nvPr userDrawn="1"/>
        </p:nvSpPr>
        <p:spPr>
          <a:xfrm>
            <a:off x="1517440" y="5070151"/>
            <a:ext cx="886459" cy="8866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4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33"/>
                  <a:pt x="33534" y="43200"/>
                  <a:pt x="21600" y="43200"/>
                </a:cubicBezTo>
                <a:lnTo>
                  <a:pt x="21600" y="43200"/>
                </a:lnTo>
                <a:cubicBezTo>
                  <a:pt x="9665" y="43200"/>
                  <a:pt x="0" y="33533"/>
                  <a:pt x="0" y="21599"/>
                </a:cubicBezTo>
                <a:lnTo>
                  <a:pt x="0" y="21599"/>
                </a:lnTo>
                <a:cubicBezTo>
                  <a:pt x="0" y="9673"/>
                  <a:pt x="9665" y="0"/>
                  <a:pt x="21600" y="0"/>
                </a:cubicBezTo>
                <a:close/>
              </a:path>
            </a:pathLst>
          </a:custGeom>
          <a:solidFill>
            <a:srgbClr val="FFFFFF">
              <a:alpha val="1176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6" name="Shape 1121"/>
          <p:cNvSpPr>
            <a:spLocks noGrp="1" noChangeArrowheads="1"/>
          </p:cNvSpPr>
          <p:nvPr userDrawn="1"/>
        </p:nvSpPr>
        <p:spPr>
          <a:xfrm>
            <a:off x="2138256" y="4504267"/>
            <a:ext cx="1401868" cy="140204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6" y="0"/>
                </a:moveTo>
                <a:lnTo>
                  <a:pt x="21596" y="0"/>
                </a:lnTo>
                <a:cubicBezTo>
                  <a:pt x="33526" y="0"/>
                  <a:pt x="43200" y="9669"/>
                  <a:pt x="43200" y="21601"/>
                </a:cubicBezTo>
                <a:lnTo>
                  <a:pt x="43200" y="21601"/>
                </a:lnTo>
                <a:cubicBezTo>
                  <a:pt x="43200" y="33530"/>
                  <a:pt x="33526" y="43200"/>
                  <a:pt x="21596" y="43200"/>
                </a:cubicBezTo>
                <a:lnTo>
                  <a:pt x="21596" y="43200"/>
                </a:lnTo>
                <a:cubicBezTo>
                  <a:pt x="9673" y="43200"/>
                  <a:pt x="0" y="33530"/>
                  <a:pt x="0" y="21601"/>
                </a:cubicBezTo>
                <a:lnTo>
                  <a:pt x="0" y="21601"/>
                </a:lnTo>
                <a:cubicBezTo>
                  <a:pt x="0" y="9669"/>
                  <a:pt x="9673" y="0"/>
                  <a:pt x="21596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7" name="Shape 1122"/>
          <p:cNvSpPr>
            <a:spLocks noGrp="1" noChangeArrowheads="1"/>
          </p:cNvSpPr>
          <p:nvPr userDrawn="1"/>
        </p:nvSpPr>
        <p:spPr>
          <a:xfrm>
            <a:off x="3763223" y="4160683"/>
            <a:ext cx="512233" cy="51220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4" y="0"/>
                  <a:pt x="43200" y="9668"/>
                  <a:pt x="43200" y="21606"/>
                </a:cubicBezTo>
                <a:lnTo>
                  <a:pt x="43200" y="21606"/>
                </a:lnTo>
                <a:cubicBezTo>
                  <a:pt x="43200" y="33531"/>
                  <a:pt x="33524" y="43199"/>
                  <a:pt x="21600" y="43199"/>
                </a:cubicBezTo>
                <a:lnTo>
                  <a:pt x="21600" y="43199"/>
                </a:lnTo>
                <a:cubicBezTo>
                  <a:pt x="9675" y="43199"/>
                  <a:pt x="0" y="33531"/>
                  <a:pt x="0" y="21606"/>
                </a:cubicBezTo>
                <a:lnTo>
                  <a:pt x="0" y="21606"/>
                </a:lnTo>
                <a:cubicBezTo>
                  <a:pt x="0" y="9668"/>
                  <a:pt x="9675" y="0"/>
                  <a:pt x="21600" y="0"/>
                </a:cubicBezTo>
                <a:close/>
              </a:path>
            </a:pathLst>
          </a:custGeom>
          <a:solidFill>
            <a:srgbClr val="FFFFFF">
              <a:alpha val="1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8" name="Shape 1123"/>
          <p:cNvSpPr>
            <a:spLocks noGrp="1" noChangeArrowheads="1"/>
          </p:cNvSpPr>
          <p:nvPr userDrawn="1"/>
        </p:nvSpPr>
        <p:spPr>
          <a:xfrm>
            <a:off x="3030008" y="3849242"/>
            <a:ext cx="554778" cy="5549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0" y="0"/>
                </a:moveTo>
                <a:lnTo>
                  <a:pt x="21590" y="0"/>
                </a:lnTo>
                <a:cubicBezTo>
                  <a:pt x="33524" y="0"/>
                  <a:pt x="43200" y="9662"/>
                  <a:pt x="43200" y="21592"/>
                </a:cubicBezTo>
                <a:lnTo>
                  <a:pt x="43200" y="21592"/>
                </a:lnTo>
                <a:cubicBezTo>
                  <a:pt x="43200" y="33524"/>
                  <a:pt x="33524" y="43200"/>
                  <a:pt x="21590" y="43200"/>
                </a:cubicBezTo>
                <a:lnTo>
                  <a:pt x="21590" y="43200"/>
                </a:lnTo>
                <a:cubicBezTo>
                  <a:pt x="9674" y="43200"/>
                  <a:pt x="0" y="33524"/>
                  <a:pt x="0" y="21592"/>
                </a:cubicBezTo>
                <a:lnTo>
                  <a:pt x="0" y="21592"/>
                </a:lnTo>
                <a:cubicBezTo>
                  <a:pt x="0" y="9662"/>
                  <a:pt x="9674" y="0"/>
                  <a:pt x="21590" y="0"/>
                </a:cubicBezTo>
                <a:close/>
              </a:path>
            </a:pathLst>
          </a:custGeom>
          <a:solidFill>
            <a:srgbClr val="FFFFFF">
              <a:alpha val="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9" name="Shape 1124"/>
          <p:cNvSpPr>
            <a:spLocks noGrp="1" noChangeArrowheads="1"/>
          </p:cNvSpPr>
          <p:nvPr userDrawn="1"/>
        </p:nvSpPr>
        <p:spPr>
          <a:xfrm>
            <a:off x="2278380" y="4446476"/>
            <a:ext cx="626956" cy="6271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0" y="0"/>
                  <a:pt x="43200" y="9672"/>
                  <a:pt x="43200" y="21604"/>
                </a:cubicBezTo>
                <a:lnTo>
                  <a:pt x="43200" y="21604"/>
                </a:lnTo>
                <a:cubicBezTo>
                  <a:pt x="43200" y="33525"/>
                  <a:pt x="33530" y="43200"/>
                  <a:pt x="21600" y="43200"/>
                </a:cubicBezTo>
                <a:lnTo>
                  <a:pt x="21600" y="43200"/>
                </a:lnTo>
                <a:cubicBezTo>
                  <a:pt x="9669" y="43200"/>
                  <a:pt x="0" y="33525"/>
                  <a:pt x="0" y="21604"/>
                </a:cubicBezTo>
                <a:lnTo>
                  <a:pt x="0" y="21604"/>
                </a:lnTo>
                <a:cubicBezTo>
                  <a:pt x="0" y="9672"/>
                  <a:pt x="9669" y="0"/>
                  <a:pt x="21600" y="0"/>
                </a:cubicBezTo>
                <a:close/>
              </a:path>
            </a:pathLst>
          </a:custGeom>
          <a:solidFill>
            <a:srgbClr val="FFFFFF">
              <a:alpha val="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0" name="Shape 1125"/>
          <p:cNvSpPr>
            <a:spLocks noGrp="1" noChangeArrowheads="1"/>
          </p:cNvSpPr>
          <p:nvPr userDrawn="1"/>
        </p:nvSpPr>
        <p:spPr>
          <a:xfrm>
            <a:off x="762000" y="4601326"/>
            <a:ext cx="514350" cy="5142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27" y="0"/>
                  <a:pt x="43200" y="9668"/>
                  <a:pt x="43200" y="21599"/>
                </a:cubicBezTo>
                <a:lnTo>
                  <a:pt x="43200" y="21599"/>
                </a:lnTo>
                <a:cubicBezTo>
                  <a:pt x="43200" y="33530"/>
                  <a:pt x="33527" y="43200"/>
                  <a:pt x="21599" y="43200"/>
                </a:cubicBezTo>
                <a:lnTo>
                  <a:pt x="21599" y="43200"/>
                </a:lnTo>
                <a:cubicBezTo>
                  <a:pt x="9671" y="43200"/>
                  <a:pt x="0" y="33530"/>
                  <a:pt x="0" y="21599"/>
                </a:cubicBezTo>
                <a:lnTo>
                  <a:pt x="0" y="21599"/>
                </a:lnTo>
                <a:cubicBezTo>
                  <a:pt x="0" y="9668"/>
                  <a:pt x="9671" y="0"/>
                  <a:pt x="21599" y="0"/>
                </a:cubicBezTo>
                <a:close/>
              </a:path>
            </a:pathLst>
          </a:custGeom>
          <a:solidFill>
            <a:srgbClr val="FFFFFF">
              <a:alpha val="4509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1" name="Shape 1126"/>
          <p:cNvSpPr>
            <a:spLocks noGrp="1" noChangeArrowheads="1"/>
          </p:cNvSpPr>
          <p:nvPr userDrawn="1"/>
        </p:nvSpPr>
        <p:spPr>
          <a:xfrm>
            <a:off x="2697270" y="3010234"/>
            <a:ext cx="525779" cy="5258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0" y="0"/>
                  <a:pt x="43199" y="9665"/>
                  <a:pt x="43199" y="21606"/>
                </a:cubicBezTo>
                <a:lnTo>
                  <a:pt x="43199" y="21606"/>
                </a:lnTo>
                <a:cubicBezTo>
                  <a:pt x="43199" y="33534"/>
                  <a:pt x="33530" y="43200"/>
                  <a:pt x="21600" y="43200"/>
                </a:cubicBezTo>
                <a:lnTo>
                  <a:pt x="21600" y="43200"/>
                </a:lnTo>
                <a:cubicBezTo>
                  <a:pt x="9669" y="43200"/>
                  <a:pt x="0" y="33534"/>
                  <a:pt x="0" y="21606"/>
                </a:cubicBezTo>
                <a:lnTo>
                  <a:pt x="0" y="21606"/>
                </a:lnTo>
                <a:cubicBezTo>
                  <a:pt x="0" y="9665"/>
                  <a:pt x="9669" y="0"/>
                  <a:pt x="21600" y="0"/>
                </a:cubicBezTo>
                <a:close/>
              </a:path>
            </a:pathLst>
          </a:custGeom>
          <a:solidFill>
            <a:srgbClr val="FFFFFF">
              <a:alpha val="6627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2" name="Shape 1127"/>
          <p:cNvSpPr>
            <a:spLocks noGrp="1" noChangeArrowheads="1"/>
          </p:cNvSpPr>
          <p:nvPr userDrawn="1"/>
        </p:nvSpPr>
        <p:spPr>
          <a:xfrm>
            <a:off x="1576493" y="2507208"/>
            <a:ext cx="829310" cy="82950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19" y="0"/>
                  <a:pt x="43200" y="9672"/>
                  <a:pt x="43200" y="21595"/>
                </a:cubicBezTo>
                <a:lnTo>
                  <a:pt x="43200" y="21595"/>
                </a:lnTo>
                <a:cubicBezTo>
                  <a:pt x="43200" y="33527"/>
                  <a:pt x="33519" y="43200"/>
                  <a:pt x="21599" y="43200"/>
                </a:cubicBezTo>
                <a:lnTo>
                  <a:pt x="21599" y="43200"/>
                </a:lnTo>
                <a:cubicBezTo>
                  <a:pt x="9669" y="43200"/>
                  <a:pt x="0" y="33527"/>
                  <a:pt x="0" y="21595"/>
                </a:cubicBezTo>
                <a:lnTo>
                  <a:pt x="0" y="21595"/>
                </a:lnTo>
                <a:cubicBezTo>
                  <a:pt x="0" y="9672"/>
                  <a:pt x="9669" y="0"/>
                  <a:pt x="21599" y="0"/>
                </a:cubicBezTo>
                <a:close/>
              </a:path>
            </a:pathLst>
          </a:custGeom>
          <a:solidFill>
            <a:srgbClr val="FFFFFF">
              <a:alpha val="1843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3" name="Shape 1128"/>
          <p:cNvSpPr>
            <a:spLocks noGrp="1" noChangeArrowheads="1"/>
          </p:cNvSpPr>
          <p:nvPr userDrawn="1"/>
        </p:nvSpPr>
        <p:spPr>
          <a:xfrm>
            <a:off x="1281430" y="3043008"/>
            <a:ext cx="672676" cy="6727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5" y="0"/>
                  <a:pt x="43200" y="9668"/>
                  <a:pt x="43200" y="21605"/>
                </a:cubicBezTo>
                <a:lnTo>
                  <a:pt x="43200" y="21605"/>
                </a:lnTo>
                <a:cubicBezTo>
                  <a:pt x="43200" y="33531"/>
                  <a:pt x="33535" y="43200"/>
                  <a:pt x="21600" y="43200"/>
                </a:cubicBezTo>
                <a:lnTo>
                  <a:pt x="21600" y="43200"/>
                </a:lnTo>
                <a:cubicBezTo>
                  <a:pt x="9678" y="43200"/>
                  <a:pt x="0" y="33531"/>
                  <a:pt x="0" y="21605"/>
                </a:cubicBezTo>
                <a:lnTo>
                  <a:pt x="0" y="21605"/>
                </a:lnTo>
                <a:cubicBezTo>
                  <a:pt x="0" y="9668"/>
                  <a:pt x="9678" y="0"/>
                  <a:pt x="21600" y="0"/>
                </a:cubicBezTo>
                <a:close/>
              </a:path>
            </a:pathLst>
          </a:custGeom>
          <a:solidFill>
            <a:srgbClr val="FFFFFF">
              <a:alpha val="1607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4" name="Shape 1129"/>
          <p:cNvSpPr>
            <a:spLocks noGrp="1" noChangeArrowheads="1"/>
          </p:cNvSpPr>
          <p:nvPr userDrawn="1"/>
        </p:nvSpPr>
        <p:spPr>
          <a:xfrm>
            <a:off x="903395" y="2952125"/>
            <a:ext cx="512021" cy="51220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1" y="0"/>
                </a:moveTo>
                <a:lnTo>
                  <a:pt x="21591" y="0"/>
                </a:lnTo>
                <a:cubicBezTo>
                  <a:pt x="33538" y="0"/>
                  <a:pt x="43200" y="9668"/>
                  <a:pt x="43200" y="21606"/>
                </a:cubicBezTo>
                <a:lnTo>
                  <a:pt x="43200" y="21606"/>
                </a:lnTo>
                <a:cubicBezTo>
                  <a:pt x="43200" y="33531"/>
                  <a:pt x="33538" y="43199"/>
                  <a:pt x="21591" y="43199"/>
                </a:cubicBezTo>
                <a:lnTo>
                  <a:pt x="21591" y="43199"/>
                </a:lnTo>
                <a:cubicBezTo>
                  <a:pt x="9661" y="43199"/>
                  <a:pt x="0" y="33531"/>
                  <a:pt x="0" y="21606"/>
                </a:cubicBezTo>
                <a:lnTo>
                  <a:pt x="0" y="21606"/>
                </a:lnTo>
                <a:cubicBezTo>
                  <a:pt x="0" y="9668"/>
                  <a:pt x="9661" y="0"/>
                  <a:pt x="21591" y="0"/>
                </a:cubicBezTo>
                <a:close/>
              </a:path>
            </a:pathLst>
          </a:custGeom>
          <a:solidFill>
            <a:srgbClr val="FFFFFF">
              <a:alpha val="4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5" name="Shape 1130"/>
          <p:cNvSpPr>
            <a:spLocks noGrp="1" noChangeArrowheads="1"/>
          </p:cNvSpPr>
          <p:nvPr userDrawn="1"/>
        </p:nvSpPr>
        <p:spPr>
          <a:xfrm>
            <a:off x="1155911" y="1492133"/>
            <a:ext cx="767080" cy="76728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8" y="0"/>
                </a:moveTo>
                <a:lnTo>
                  <a:pt x="21598" y="0"/>
                </a:lnTo>
                <a:cubicBezTo>
                  <a:pt x="33531" y="0"/>
                  <a:pt x="43199" y="9671"/>
                  <a:pt x="43199" y="21600"/>
                </a:cubicBezTo>
                <a:lnTo>
                  <a:pt x="43199" y="21600"/>
                </a:lnTo>
                <a:cubicBezTo>
                  <a:pt x="43199" y="33526"/>
                  <a:pt x="33531" y="43200"/>
                  <a:pt x="21598" y="43200"/>
                </a:cubicBezTo>
                <a:lnTo>
                  <a:pt x="21598" y="43200"/>
                </a:lnTo>
                <a:cubicBezTo>
                  <a:pt x="9666" y="43200"/>
                  <a:pt x="0" y="33526"/>
                  <a:pt x="0" y="21600"/>
                </a:cubicBezTo>
                <a:lnTo>
                  <a:pt x="0" y="21600"/>
                </a:lnTo>
                <a:cubicBezTo>
                  <a:pt x="0" y="9671"/>
                  <a:pt x="9666" y="0"/>
                  <a:pt x="21598" y="0"/>
                </a:cubicBezTo>
                <a:close/>
              </a:path>
            </a:pathLst>
          </a:custGeom>
          <a:solidFill>
            <a:srgbClr val="FFFFFF">
              <a:alpha val="39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6" name="Shape 1131"/>
          <p:cNvSpPr>
            <a:spLocks noGrp="1" noChangeArrowheads="1"/>
          </p:cNvSpPr>
          <p:nvPr userDrawn="1"/>
        </p:nvSpPr>
        <p:spPr>
          <a:xfrm>
            <a:off x="1941618" y="836316"/>
            <a:ext cx="736388" cy="73640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6" y="0"/>
                </a:moveTo>
                <a:lnTo>
                  <a:pt x="21606" y="0"/>
                </a:lnTo>
                <a:cubicBezTo>
                  <a:pt x="33526" y="0"/>
                  <a:pt x="43200" y="9669"/>
                  <a:pt x="43200" y="21604"/>
                </a:cubicBezTo>
                <a:lnTo>
                  <a:pt x="43200" y="21604"/>
                </a:lnTo>
                <a:cubicBezTo>
                  <a:pt x="43200" y="33530"/>
                  <a:pt x="33526" y="43200"/>
                  <a:pt x="21606" y="43200"/>
                </a:cubicBezTo>
                <a:lnTo>
                  <a:pt x="21606" y="43200"/>
                </a:lnTo>
                <a:cubicBezTo>
                  <a:pt x="9673" y="43200"/>
                  <a:pt x="0" y="33530"/>
                  <a:pt x="0" y="21604"/>
                </a:cubicBezTo>
                <a:lnTo>
                  <a:pt x="0" y="21604"/>
                </a:lnTo>
                <a:cubicBezTo>
                  <a:pt x="0" y="9669"/>
                  <a:pt x="9673" y="0"/>
                  <a:pt x="21606" y="0"/>
                </a:cubicBezTo>
                <a:close/>
              </a:path>
            </a:pathLst>
          </a:custGeom>
          <a:solidFill>
            <a:srgbClr val="FFFFFF">
              <a:alpha val="10196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7" name="Shape 1132"/>
          <p:cNvSpPr>
            <a:spLocks noGrp="1" noChangeArrowheads="1"/>
          </p:cNvSpPr>
          <p:nvPr userDrawn="1"/>
        </p:nvSpPr>
        <p:spPr>
          <a:xfrm>
            <a:off x="3380740" y="1971409"/>
            <a:ext cx="789940" cy="79008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34" y="0"/>
                  <a:pt x="43200" y="9670"/>
                  <a:pt x="43200" y="21599"/>
                </a:cubicBezTo>
                <a:lnTo>
                  <a:pt x="43200" y="21599"/>
                </a:lnTo>
                <a:cubicBezTo>
                  <a:pt x="43200" y="33529"/>
                  <a:pt x="33534" y="43200"/>
                  <a:pt x="21599" y="43200"/>
                </a:cubicBezTo>
                <a:lnTo>
                  <a:pt x="21599" y="43200"/>
                </a:lnTo>
                <a:cubicBezTo>
                  <a:pt x="9677" y="43200"/>
                  <a:pt x="0" y="33529"/>
                  <a:pt x="0" y="21599"/>
                </a:cubicBezTo>
                <a:lnTo>
                  <a:pt x="0" y="21599"/>
                </a:lnTo>
                <a:cubicBezTo>
                  <a:pt x="0" y="9670"/>
                  <a:pt x="9677" y="0"/>
                  <a:pt x="21599" y="0"/>
                </a:cubicBezTo>
                <a:close/>
              </a:path>
            </a:pathLst>
          </a:custGeom>
          <a:solidFill>
            <a:srgbClr val="FFFFFF">
              <a:alpha val="5686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8" name="Shape 1133"/>
          <p:cNvSpPr>
            <a:spLocks noGrp="1" noChangeArrowheads="1"/>
          </p:cNvSpPr>
          <p:nvPr userDrawn="1"/>
        </p:nvSpPr>
        <p:spPr>
          <a:xfrm>
            <a:off x="653628" y="1968400"/>
            <a:ext cx="512233" cy="51220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4" y="0"/>
                  <a:pt x="43200" y="9668"/>
                  <a:pt x="43200" y="21606"/>
                </a:cubicBezTo>
                <a:lnTo>
                  <a:pt x="43200" y="21606"/>
                </a:lnTo>
                <a:cubicBezTo>
                  <a:pt x="43200" y="33531"/>
                  <a:pt x="33524" y="43200"/>
                  <a:pt x="21600" y="43200"/>
                </a:cubicBezTo>
                <a:lnTo>
                  <a:pt x="21600" y="43200"/>
                </a:lnTo>
                <a:cubicBezTo>
                  <a:pt x="9675" y="43200"/>
                  <a:pt x="0" y="33531"/>
                  <a:pt x="0" y="21606"/>
                </a:cubicBezTo>
                <a:lnTo>
                  <a:pt x="0" y="21606"/>
                </a:lnTo>
                <a:cubicBezTo>
                  <a:pt x="0" y="9668"/>
                  <a:pt x="9675" y="0"/>
                  <a:pt x="21600" y="0"/>
                </a:cubicBezTo>
                <a:close/>
              </a:path>
            </a:pathLst>
          </a:custGeom>
          <a:solidFill>
            <a:srgbClr val="FFFFFF">
              <a:alpha val="6980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9" name="Shape 1134"/>
          <p:cNvSpPr>
            <a:spLocks noGrp="1" noChangeArrowheads="1"/>
          </p:cNvSpPr>
          <p:nvPr userDrawn="1"/>
        </p:nvSpPr>
        <p:spPr>
          <a:xfrm>
            <a:off x="1841290" y="1145384"/>
            <a:ext cx="578273" cy="5783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21" y="0"/>
                  <a:pt x="43200" y="9673"/>
                  <a:pt x="43200" y="21605"/>
                </a:cubicBezTo>
                <a:lnTo>
                  <a:pt x="43200" y="21605"/>
                </a:lnTo>
                <a:cubicBezTo>
                  <a:pt x="43200" y="33526"/>
                  <a:pt x="33521" y="43200"/>
                  <a:pt x="21599" y="43200"/>
                </a:cubicBezTo>
                <a:lnTo>
                  <a:pt x="21599" y="43200"/>
                </a:lnTo>
                <a:cubicBezTo>
                  <a:pt x="9661" y="43200"/>
                  <a:pt x="0" y="33526"/>
                  <a:pt x="0" y="21605"/>
                </a:cubicBezTo>
                <a:lnTo>
                  <a:pt x="0" y="21605"/>
                </a:lnTo>
                <a:cubicBezTo>
                  <a:pt x="0" y="9673"/>
                  <a:pt x="9661" y="0"/>
                  <a:pt x="21599" y="0"/>
                </a:cubicBezTo>
                <a:close/>
              </a:path>
            </a:pathLst>
          </a:custGeom>
          <a:solidFill>
            <a:srgbClr val="FFFFFF">
              <a:alpha val="4901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0" name="Shape 1135"/>
          <p:cNvSpPr>
            <a:spLocks noGrp="1" noChangeArrowheads="1"/>
          </p:cNvSpPr>
          <p:nvPr userDrawn="1"/>
        </p:nvSpPr>
        <p:spPr>
          <a:xfrm>
            <a:off x="1315298" y="877484"/>
            <a:ext cx="592455" cy="59248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6" y="0"/>
                </a:moveTo>
                <a:lnTo>
                  <a:pt x="21606" y="0"/>
                </a:lnTo>
                <a:cubicBezTo>
                  <a:pt x="33538" y="0"/>
                  <a:pt x="43200" y="9661"/>
                  <a:pt x="43200" y="21598"/>
                </a:cubicBezTo>
                <a:lnTo>
                  <a:pt x="43200" y="21598"/>
                </a:lnTo>
                <a:cubicBezTo>
                  <a:pt x="43200" y="33524"/>
                  <a:pt x="33538" y="43199"/>
                  <a:pt x="21606" y="43199"/>
                </a:cubicBezTo>
                <a:lnTo>
                  <a:pt x="21606" y="43199"/>
                </a:lnTo>
                <a:cubicBezTo>
                  <a:pt x="9677" y="43199"/>
                  <a:pt x="0" y="33524"/>
                  <a:pt x="0" y="21598"/>
                </a:cubicBezTo>
                <a:lnTo>
                  <a:pt x="0" y="21598"/>
                </a:lnTo>
                <a:cubicBezTo>
                  <a:pt x="0" y="9661"/>
                  <a:pt x="9677" y="0"/>
                  <a:pt x="21606" y="0"/>
                </a:cubicBezTo>
                <a:close/>
              </a:path>
            </a:pathLst>
          </a:custGeom>
          <a:solidFill>
            <a:srgbClr val="FFFFFF">
              <a:alpha val="4745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1" name="Shape 1136"/>
          <p:cNvSpPr>
            <a:spLocks noGrp="1" noChangeArrowheads="1"/>
          </p:cNvSpPr>
          <p:nvPr userDrawn="1"/>
        </p:nvSpPr>
        <p:spPr>
          <a:xfrm>
            <a:off x="3151716" y="581084"/>
            <a:ext cx="757554" cy="7576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6" y="0"/>
                </a:moveTo>
                <a:lnTo>
                  <a:pt x="21606" y="0"/>
                </a:lnTo>
                <a:cubicBezTo>
                  <a:pt x="33531" y="0"/>
                  <a:pt x="43200" y="9669"/>
                  <a:pt x="43200" y="21604"/>
                </a:cubicBezTo>
                <a:lnTo>
                  <a:pt x="43200" y="21604"/>
                </a:lnTo>
                <a:cubicBezTo>
                  <a:pt x="43200" y="33529"/>
                  <a:pt x="33531" y="43200"/>
                  <a:pt x="21606" y="43200"/>
                </a:cubicBezTo>
                <a:lnTo>
                  <a:pt x="21606" y="43200"/>
                </a:lnTo>
                <a:cubicBezTo>
                  <a:pt x="9668" y="43200"/>
                  <a:pt x="0" y="33529"/>
                  <a:pt x="0" y="21604"/>
                </a:cubicBezTo>
                <a:lnTo>
                  <a:pt x="0" y="21604"/>
                </a:lnTo>
                <a:cubicBezTo>
                  <a:pt x="0" y="9669"/>
                  <a:pt x="9668" y="0"/>
                  <a:pt x="21606" y="0"/>
                </a:cubicBezTo>
                <a:close/>
              </a:path>
            </a:pathLst>
          </a:custGeom>
          <a:solidFill>
            <a:srgbClr val="FFFFFF">
              <a:alpha val="6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2" name="Shape 1137"/>
          <p:cNvSpPr>
            <a:spLocks noGrp="1" noChangeArrowheads="1"/>
          </p:cNvSpPr>
          <p:nvPr userDrawn="1"/>
        </p:nvSpPr>
        <p:spPr>
          <a:xfrm>
            <a:off x="4143377" y="3314866"/>
            <a:ext cx="658283" cy="65834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2" y="0"/>
                  <a:pt x="43200" y="9671"/>
                  <a:pt x="43200" y="21600"/>
                </a:cubicBezTo>
                <a:lnTo>
                  <a:pt x="43200" y="21600"/>
                </a:lnTo>
                <a:cubicBezTo>
                  <a:pt x="43200" y="33537"/>
                  <a:pt x="33532" y="43200"/>
                  <a:pt x="21600" y="43200"/>
                </a:cubicBezTo>
                <a:lnTo>
                  <a:pt x="21600" y="43200"/>
                </a:lnTo>
                <a:cubicBezTo>
                  <a:pt x="9667" y="43200"/>
                  <a:pt x="0" y="33537"/>
                  <a:pt x="0" y="21600"/>
                </a:cubicBezTo>
                <a:lnTo>
                  <a:pt x="0" y="21600"/>
                </a:lnTo>
                <a:cubicBezTo>
                  <a:pt x="0" y="9671"/>
                  <a:pt x="9667" y="0"/>
                  <a:pt x="21600" y="0"/>
                </a:cubicBezTo>
                <a:close/>
              </a:path>
            </a:pathLst>
          </a:custGeom>
          <a:solidFill>
            <a:srgbClr val="FFFFFF">
              <a:alpha val="3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3" name="Shape 1138"/>
          <p:cNvSpPr>
            <a:spLocks noGrp="1" noChangeArrowheads="1"/>
          </p:cNvSpPr>
          <p:nvPr userDrawn="1"/>
        </p:nvSpPr>
        <p:spPr>
          <a:xfrm>
            <a:off x="1733552" y="4361767"/>
            <a:ext cx="597323" cy="5973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5"/>
                  <a:pt x="43200" y="21594"/>
                </a:cubicBezTo>
                <a:lnTo>
                  <a:pt x="43200" y="21594"/>
                </a:lnTo>
                <a:cubicBezTo>
                  <a:pt x="43200" y="33524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24"/>
                  <a:pt x="0" y="21594"/>
                </a:cubicBezTo>
                <a:lnTo>
                  <a:pt x="0" y="21594"/>
                </a:lnTo>
                <a:cubicBezTo>
                  <a:pt x="0" y="9675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4" name="Shape 1139"/>
          <p:cNvSpPr>
            <a:spLocks noGrp="1" noChangeArrowheads="1"/>
          </p:cNvSpPr>
          <p:nvPr userDrawn="1"/>
        </p:nvSpPr>
        <p:spPr>
          <a:xfrm>
            <a:off x="1236347" y="4717067"/>
            <a:ext cx="566631" cy="5666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8" y="0"/>
                </a:moveTo>
                <a:lnTo>
                  <a:pt x="21608" y="0"/>
                </a:lnTo>
                <a:cubicBezTo>
                  <a:pt x="33533" y="0"/>
                  <a:pt x="43200" y="9668"/>
                  <a:pt x="43200" y="21593"/>
                </a:cubicBezTo>
                <a:lnTo>
                  <a:pt x="43200" y="21593"/>
                </a:lnTo>
                <a:cubicBezTo>
                  <a:pt x="43200" y="33519"/>
                  <a:pt x="33533" y="43200"/>
                  <a:pt x="21608" y="43200"/>
                </a:cubicBezTo>
                <a:lnTo>
                  <a:pt x="21608" y="43200"/>
                </a:lnTo>
                <a:cubicBezTo>
                  <a:pt x="9682" y="43200"/>
                  <a:pt x="0" y="33519"/>
                  <a:pt x="0" y="21593"/>
                </a:cubicBezTo>
                <a:lnTo>
                  <a:pt x="0" y="21593"/>
                </a:lnTo>
                <a:cubicBezTo>
                  <a:pt x="0" y="9668"/>
                  <a:pt x="9682" y="0"/>
                  <a:pt x="21608" y="0"/>
                </a:cubicBezTo>
                <a:close/>
              </a:path>
            </a:pathLst>
          </a:custGeom>
          <a:solidFill>
            <a:srgbClr val="FFFFFF">
              <a:alpha val="2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5" name="Shape 1140"/>
          <p:cNvSpPr>
            <a:spLocks noGrp="1" noChangeArrowheads="1"/>
          </p:cNvSpPr>
          <p:nvPr userDrawn="1"/>
        </p:nvSpPr>
        <p:spPr>
          <a:xfrm>
            <a:off x="1129876" y="5373359"/>
            <a:ext cx="564938" cy="56493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7" y="0"/>
                </a:moveTo>
                <a:lnTo>
                  <a:pt x="21607" y="0"/>
                </a:lnTo>
                <a:cubicBezTo>
                  <a:pt x="33536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26"/>
                  <a:pt x="33536" y="43200"/>
                  <a:pt x="21607" y="43200"/>
                </a:cubicBezTo>
                <a:lnTo>
                  <a:pt x="21607" y="43200"/>
                </a:lnTo>
                <a:cubicBezTo>
                  <a:pt x="9679" y="43200"/>
                  <a:pt x="0" y="33526"/>
                  <a:pt x="0" y="21599"/>
                </a:cubicBezTo>
                <a:lnTo>
                  <a:pt x="0" y="21599"/>
                </a:lnTo>
                <a:cubicBezTo>
                  <a:pt x="0" y="9673"/>
                  <a:pt x="9679" y="0"/>
                  <a:pt x="21607" y="0"/>
                </a:cubicBezTo>
                <a:close/>
              </a:path>
            </a:pathLst>
          </a:custGeom>
          <a:solidFill>
            <a:srgbClr val="FFFFFF">
              <a:alpha val="3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6" name="Shape 1141"/>
          <p:cNvSpPr>
            <a:spLocks noGrp="1" noChangeArrowheads="1"/>
          </p:cNvSpPr>
          <p:nvPr userDrawn="1"/>
        </p:nvSpPr>
        <p:spPr>
          <a:xfrm>
            <a:off x="1777576" y="5840126"/>
            <a:ext cx="670136" cy="6702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4"/>
                  <a:pt x="43200" y="21605"/>
                </a:cubicBezTo>
                <a:lnTo>
                  <a:pt x="43200" y="21605"/>
                </a:lnTo>
                <a:cubicBezTo>
                  <a:pt x="43200" y="33535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35"/>
                  <a:pt x="0" y="21605"/>
                </a:cubicBezTo>
                <a:lnTo>
                  <a:pt x="0" y="21605"/>
                </a:lnTo>
                <a:cubicBezTo>
                  <a:pt x="0" y="9674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142"/>
          <p:cNvSpPr>
            <a:spLocks noGrp="1" noChangeArrowheads="1"/>
          </p:cNvSpPr>
          <p:nvPr userDrawn="1"/>
        </p:nvSpPr>
        <p:spPr>
          <a:xfrm>
            <a:off x="1681482" y="6228582"/>
            <a:ext cx="516255" cy="51648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1" y="0"/>
                </a:moveTo>
                <a:lnTo>
                  <a:pt x="21591" y="0"/>
                </a:lnTo>
                <a:cubicBezTo>
                  <a:pt x="33528" y="0"/>
                  <a:pt x="43198" y="9667"/>
                  <a:pt x="43198" y="21600"/>
                </a:cubicBezTo>
                <a:lnTo>
                  <a:pt x="43198" y="21600"/>
                </a:lnTo>
                <a:cubicBezTo>
                  <a:pt x="43198" y="33519"/>
                  <a:pt x="33528" y="43200"/>
                  <a:pt x="21591" y="43200"/>
                </a:cubicBezTo>
                <a:lnTo>
                  <a:pt x="21591" y="43200"/>
                </a:lnTo>
                <a:cubicBezTo>
                  <a:pt x="9670" y="43200"/>
                  <a:pt x="0" y="33519"/>
                  <a:pt x="0" y="21600"/>
                </a:cubicBezTo>
                <a:lnTo>
                  <a:pt x="0" y="21600"/>
                </a:lnTo>
                <a:cubicBezTo>
                  <a:pt x="0" y="9667"/>
                  <a:pt x="9670" y="0"/>
                  <a:pt x="21591" y="0"/>
                </a:cubicBezTo>
                <a:close/>
              </a:path>
            </a:pathLst>
          </a:custGeom>
          <a:solidFill>
            <a:srgbClr val="FFFFFF">
              <a:alpha val="3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8" name="Shape 1143"/>
          <p:cNvSpPr>
            <a:spLocks noGrp="1" noChangeArrowheads="1"/>
          </p:cNvSpPr>
          <p:nvPr userDrawn="1"/>
        </p:nvSpPr>
        <p:spPr>
          <a:xfrm>
            <a:off x="2697691" y="5949534"/>
            <a:ext cx="544830" cy="5448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31" y="0"/>
                  <a:pt x="43200" y="9666"/>
                  <a:pt x="43200" y="21605"/>
                </a:cubicBezTo>
                <a:lnTo>
                  <a:pt x="43200" y="21605"/>
                </a:lnTo>
                <a:cubicBezTo>
                  <a:pt x="43200" y="33533"/>
                  <a:pt x="33531" y="43200"/>
                  <a:pt x="21599" y="43200"/>
                </a:cubicBezTo>
                <a:lnTo>
                  <a:pt x="21599" y="43200"/>
                </a:lnTo>
                <a:cubicBezTo>
                  <a:pt x="9666" y="43200"/>
                  <a:pt x="0" y="33533"/>
                  <a:pt x="0" y="21605"/>
                </a:cubicBezTo>
                <a:lnTo>
                  <a:pt x="0" y="21605"/>
                </a:lnTo>
                <a:cubicBezTo>
                  <a:pt x="0" y="9666"/>
                  <a:pt x="9666" y="0"/>
                  <a:pt x="21599" y="0"/>
                </a:cubicBezTo>
                <a:close/>
              </a:path>
            </a:pathLst>
          </a:custGeom>
          <a:solidFill>
            <a:srgbClr val="FFFFFF">
              <a:alpha val="6745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144"/>
          <p:cNvSpPr>
            <a:spLocks noGrp="1" noChangeArrowheads="1"/>
          </p:cNvSpPr>
          <p:nvPr userDrawn="1"/>
        </p:nvSpPr>
        <p:spPr>
          <a:xfrm>
            <a:off x="2278382" y="5564466"/>
            <a:ext cx="733425" cy="7334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6" y="0"/>
                </a:moveTo>
                <a:lnTo>
                  <a:pt x="21606" y="0"/>
                </a:lnTo>
                <a:cubicBezTo>
                  <a:pt x="33524" y="0"/>
                  <a:pt x="43200" y="9671"/>
                  <a:pt x="43200" y="21599"/>
                </a:cubicBezTo>
                <a:lnTo>
                  <a:pt x="43200" y="21599"/>
                </a:lnTo>
                <a:cubicBezTo>
                  <a:pt x="43200" y="33528"/>
                  <a:pt x="33524" y="43200"/>
                  <a:pt x="21606" y="43200"/>
                </a:cubicBezTo>
                <a:lnTo>
                  <a:pt x="21606" y="43200"/>
                </a:lnTo>
                <a:cubicBezTo>
                  <a:pt x="9674" y="43200"/>
                  <a:pt x="0" y="33528"/>
                  <a:pt x="0" y="21599"/>
                </a:cubicBezTo>
                <a:lnTo>
                  <a:pt x="0" y="21599"/>
                </a:lnTo>
                <a:cubicBezTo>
                  <a:pt x="0" y="9671"/>
                  <a:pt x="9674" y="0"/>
                  <a:pt x="21606" y="0"/>
                </a:cubicBezTo>
                <a:close/>
              </a:path>
            </a:pathLst>
          </a:custGeom>
          <a:solidFill>
            <a:srgbClr val="FFFFFF">
              <a:alpha val="3137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0" name="Shape 1145"/>
          <p:cNvSpPr>
            <a:spLocks noGrp="1" noChangeArrowheads="1"/>
          </p:cNvSpPr>
          <p:nvPr userDrawn="1"/>
        </p:nvSpPr>
        <p:spPr>
          <a:xfrm>
            <a:off x="2616837" y="4285767"/>
            <a:ext cx="516255" cy="5163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1" y="0"/>
                </a:moveTo>
                <a:lnTo>
                  <a:pt x="21591" y="0"/>
                </a:lnTo>
                <a:cubicBezTo>
                  <a:pt x="33529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29" y="43200"/>
                  <a:pt x="21591" y="43200"/>
                </a:cubicBezTo>
                <a:lnTo>
                  <a:pt x="21591" y="43200"/>
                </a:lnTo>
                <a:cubicBezTo>
                  <a:pt x="9670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0" y="0"/>
                  <a:pt x="21591" y="0"/>
                </a:cubicBezTo>
                <a:close/>
              </a:path>
            </a:pathLst>
          </a:custGeom>
          <a:solidFill>
            <a:srgbClr val="FFFFFF">
              <a:alpha val="352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146"/>
          <p:cNvSpPr>
            <a:spLocks noGrp="1" noChangeArrowheads="1"/>
          </p:cNvSpPr>
          <p:nvPr userDrawn="1"/>
        </p:nvSpPr>
        <p:spPr>
          <a:xfrm>
            <a:off x="1248411" y="1236267"/>
            <a:ext cx="606001" cy="6061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2" y="0"/>
                </a:moveTo>
                <a:lnTo>
                  <a:pt x="21592" y="0"/>
                </a:lnTo>
                <a:cubicBezTo>
                  <a:pt x="33527" y="0"/>
                  <a:pt x="43200" y="9670"/>
                  <a:pt x="43200" y="21599"/>
                </a:cubicBezTo>
                <a:lnTo>
                  <a:pt x="43200" y="21599"/>
                </a:lnTo>
                <a:cubicBezTo>
                  <a:pt x="43200" y="33528"/>
                  <a:pt x="33527" y="43200"/>
                  <a:pt x="21592" y="43200"/>
                </a:cubicBezTo>
                <a:lnTo>
                  <a:pt x="21592" y="43200"/>
                </a:lnTo>
                <a:cubicBezTo>
                  <a:pt x="9672" y="43200"/>
                  <a:pt x="0" y="33528"/>
                  <a:pt x="0" y="21599"/>
                </a:cubicBezTo>
                <a:lnTo>
                  <a:pt x="0" y="21599"/>
                </a:lnTo>
                <a:cubicBezTo>
                  <a:pt x="0" y="9670"/>
                  <a:pt x="9672" y="0"/>
                  <a:pt x="21592" y="0"/>
                </a:cubicBezTo>
                <a:close/>
              </a:path>
            </a:pathLst>
          </a:custGeom>
          <a:solidFill>
            <a:srgbClr val="FFFFFF">
              <a:alpha val="2745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147"/>
          <p:cNvSpPr>
            <a:spLocks noGrp="1" noChangeArrowheads="1"/>
          </p:cNvSpPr>
          <p:nvPr userDrawn="1"/>
        </p:nvSpPr>
        <p:spPr>
          <a:xfrm>
            <a:off x="1957283" y="36734"/>
            <a:ext cx="564303" cy="5644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41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41" y="43200"/>
                  <a:pt x="21600" y="43200"/>
                </a:cubicBezTo>
                <a:lnTo>
                  <a:pt x="21600" y="43200"/>
                </a:lnTo>
                <a:cubicBezTo>
                  <a:pt x="9673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3" y="0"/>
                  <a:pt x="21600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148"/>
          <p:cNvSpPr>
            <a:spLocks noGrp="1" noChangeArrowheads="1"/>
          </p:cNvSpPr>
          <p:nvPr userDrawn="1"/>
        </p:nvSpPr>
        <p:spPr>
          <a:xfrm>
            <a:off x="1704130" y="35625"/>
            <a:ext cx="561551" cy="56160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8" y="0"/>
                </a:moveTo>
                <a:lnTo>
                  <a:pt x="21608" y="0"/>
                </a:lnTo>
                <a:cubicBezTo>
                  <a:pt x="33527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27" y="43200"/>
                  <a:pt x="21608" y="43200"/>
                </a:cubicBezTo>
                <a:lnTo>
                  <a:pt x="21608" y="43200"/>
                </a:lnTo>
                <a:cubicBezTo>
                  <a:pt x="9672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2" y="0"/>
                  <a:pt x="21608" y="0"/>
                </a:cubicBezTo>
                <a:close/>
              </a:path>
            </a:pathLst>
          </a:custGeom>
          <a:solidFill>
            <a:srgbClr val="FFFFFF">
              <a:alpha val="1647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4" name="Shape 1186"/>
          <p:cNvSpPr>
            <a:spLocks noGrp="1" noChangeArrowheads="1"/>
          </p:cNvSpPr>
          <p:nvPr userDrawn="1"/>
        </p:nvSpPr>
        <p:spPr>
          <a:xfrm>
            <a:off x="0" y="3943925"/>
            <a:ext cx="9138776" cy="761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352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9440" y="1596129"/>
            <a:ext cx="7933000" cy="4514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6340169"/>
            <a:ext cx="2133600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fld id="{B7184183-74E9-4393-9769-E1D9236041BE}" type="datetimeFigureOut">
              <a:rPr lang="ru-RU" smtClean="0"/>
              <a:pPr/>
              <a:t>05.12.2012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40169"/>
            <a:ext cx="2895600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273939"/>
            <a:ext cx="7941568" cy="1140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44208" y="6340169"/>
            <a:ext cx="2088232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93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6">
              <a:lumMod val="50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4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teamlab</dc:creator>
  <cp:lastModifiedBy>Oleg Korshul</cp:lastModifiedBy>
  <cp:revision>46</cp:revision>
  <dcterms:modified xsi:type="dcterms:W3CDTF">2012-12-05T07:01:49Z</dcterms:modified>
</cp:coreProperties>
</file>