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03636"/>
    <a:srgbClr val="835A2D"/>
    <a:srgbClr val="4B3319"/>
    <a:srgbClr val="32CAEE"/>
    <a:srgbClr val="2A18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7130" autoAdjust="0"/>
    <p:restoredTop sz="94660"/>
  </p:normalViewPr>
  <p:slideViewPr>
    <p:cSldViewPr>
      <p:cViewPr varScale="1">
        <p:scale>
          <a:sx n="110" d="100"/>
          <a:sy n="110" d="100"/>
        </p:scale>
        <p:origin x="852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 userDrawn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3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7200"/>
                    </a14:imgEffect>
                    <a14:imgEffect>
                      <a14:brightnessContrast brigh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8928992" cy="6590405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71800" y="4077073"/>
            <a:ext cx="3744416" cy="936104"/>
          </a:xfrm>
          <a:prstGeom prst="rect">
            <a:avLst/>
          </a:prstGeom>
        </p:spPr>
        <p:txBody>
          <a:bodyPr tIns="0" anchor="t">
            <a:noAutofit/>
          </a:bodyPr>
          <a:lstStyle>
            <a:lvl1pPr marL="0" indent="0" algn="ctr">
              <a:buNone/>
              <a:defRPr sz="2000" b="0" i="0" cap="none" spc="0" baseline="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en-US" dirty="0"/>
          </a:p>
        </p:txBody>
      </p:sp>
      <p:grpSp>
        <p:nvGrpSpPr>
          <p:cNvPr id="12" name="Группа 11"/>
          <p:cNvGrpSpPr/>
          <p:nvPr userDrawn="1"/>
        </p:nvGrpSpPr>
        <p:grpSpPr>
          <a:xfrm>
            <a:off x="2411760" y="3786979"/>
            <a:ext cx="4320479" cy="158407"/>
            <a:chOff x="971600" y="2347184"/>
            <a:chExt cx="6007191" cy="245171"/>
          </a:xfrm>
          <a:solidFill>
            <a:srgbClr val="835A2D"/>
          </a:solidFill>
        </p:grpSpPr>
        <p:sp>
          <p:nvSpPr>
            <p:cNvPr id="5" name="Полилиния 4"/>
            <p:cNvSpPr/>
            <p:nvPr userDrawn="1"/>
          </p:nvSpPr>
          <p:spPr>
            <a:xfrm>
              <a:off x="971600" y="2404225"/>
              <a:ext cx="2826362" cy="65545"/>
            </a:xfrm>
            <a:custGeom>
              <a:avLst/>
              <a:gdLst>
                <a:gd name="connsiteX0" fmla="*/ 0 w 3614296"/>
                <a:gd name="connsiteY0" fmla="*/ 161939 h 167495"/>
                <a:gd name="connsiteX1" fmla="*/ 2619375 w 3614296"/>
                <a:gd name="connsiteY1" fmla="*/ 14 h 167495"/>
                <a:gd name="connsiteX2" fmla="*/ 3486150 w 3614296"/>
                <a:gd name="connsiteY2" fmla="*/ 152414 h 167495"/>
                <a:gd name="connsiteX3" fmla="*/ 85725 w 3614296"/>
                <a:gd name="connsiteY3" fmla="*/ 161939 h 167495"/>
                <a:gd name="connsiteX4" fmla="*/ 85725 w 3614296"/>
                <a:gd name="connsiteY4" fmla="*/ 161939 h 167495"/>
                <a:gd name="connsiteX0" fmla="*/ 0 w 3640248"/>
                <a:gd name="connsiteY0" fmla="*/ 161926 h 172898"/>
                <a:gd name="connsiteX1" fmla="*/ 2619375 w 3640248"/>
                <a:gd name="connsiteY1" fmla="*/ 1 h 172898"/>
                <a:gd name="connsiteX2" fmla="*/ 3514853 w 3640248"/>
                <a:gd name="connsiteY2" fmla="*/ 160602 h 172898"/>
                <a:gd name="connsiteX3" fmla="*/ 85725 w 3640248"/>
                <a:gd name="connsiteY3" fmla="*/ 161926 h 172898"/>
                <a:gd name="connsiteX4" fmla="*/ 85725 w 3640248"/>
                <a:gd name="connsiteY4" fmla="*/ 161926 h 172898"/>
                <a:gd name="connsiteX0" fmla="*/ 0 w 3546443"/>
                <a:gd name="connsiteY0" fmla="*/ 161926 h 163813"/>
                <a:gd name="connsiteX1" fmla="*/ 2619375 w 3546443"/>
                <a:gd name="connsiteY1" fmla="*/ 1 h 163813"/>
                <a:gd name="connsiteX2" fmla="*/ 3514853 w 3546443"/>
                <a:gd name="connsiteY2" fmla="*/ 160602 h 163813"/>
                <a:gd name="connsiteX3" fmla="*/ 85725 w 3546443"/>
                <a:gd name="connsiteY3" fmla="*/ 161926 h 163813"/>
                <a:gd name="connsiteX4" fmla="*/ 85725 w 3546443"/>
                <a:gd name="connsiteY4" fmla="*/ 161926 h 163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46443" h="163813">
                  <a:moveTo>
                    <a:pt x="0" y="161926"/>
                  </a:moveTo>
                  <a:cubicBezTo>
                    <a:pt x="1019175" y="81757"/>
                    <a:pt x="2033566" y="222"/>
                    <a:pt x="2619375" y="1"/>
                  </a:cubicBezTo>
                  <a:cubicBezTo>
                    <a:pt x="3205184" y="-220"/>
                    <a:pt x="3674699" y="154116"/>
                    <a:pt x="3514853" y="160602"/>
                  </a:cubicBezTo>
                  <a:cubicBezTo>
                    <a:pt x="3355007" y="167088"/>
                    <a:pt x="657246" y="161705"/>
                    <a:pt x="85725" y="161926"/>
                  </a:cubicBezTo>
                  <a:lnTo>
                    <a:pt x="85725" y="161926"/>
                  </a:lnTo>
                </a:path>
              </a:pathLst>
            </a:custGeom>
            <a:grpFill/>
            <a:ln>
              <a:noFill/>
            </a:ln>
          </p:spPr>
        </p:sp>
        <p:sp>
          <p:nvSpPr>
            <p:cNvPr id="10" name="Полилиния 9"/>
            <p:cNvSpPr/>
            <p:nvPr userDrawn="1"/>
          </p:nvSpPr>
          <p:spPr>
            <a:xfrm flipV="1">
              <a:off x="971600" y="2467763"/>
              <a:ext cx="2826362" cy="65546"/>
            </a:xfrm>
            <a:custGeom>
              <a:avLst/>
              <a:gdLst>
                <a:gd name="connsiteX0" fmla="*/ 0 w 3614296"/>
                <a:gd name="connsiteY0" fmla="*/ 161939 h 167495"/>
                <a:gd name="connsiteX1" fmla="*/ 2619375 w 3614296"/>
                <a:gd name="connsiteY1" fmla="*/ 14 h 167495"/>
                <a:gd name="connsiteX2" fmla="*/ 3486150 w 3614296"/>
                <a:gd name="connsiteY2" fmla="*/ 152414 h 167495"/>
                <a:gd name="connsiteX3" fmla="*/ 85725 w 3614296"/>
                <a:gd name="connsiteY3" fmla="*/ 161939 h 167495"/>
                <a:gd name="connsiteX4" fmla="*/ 85725 w 3614296"/>
                <a:gd name="connsiteY4" fmla="*/ 161939 h 167495"/>
                <a:gd name="connsiteX0" fmla="*/ 0 w 3640248"/>
                <a:gd name="connsiteY0" fmla="*/ 161926 h 172898"/>
                <a:gd name="connsiteX1" fmla="*/ 2619375 w 3640248"/>
                <a:gd name="connsiteY1" fmla="*/ 1 h 172898"/>
                <a:gd name="connsiteX2" fmla="*/ 3514853 w 3640248"/>
                <a:gd name="connsiteY2" fmla="*/ 160602 h 172898"/>
                <a:gd name="connsiteX3" fmla="*/ 85725 w 3640248"/>
                <a:gd name="connsiteY3" fmla="*/ 161926 h 172898"/>
                <a:gd name="connsiteX4" fmla="*/ 85725 w 3640248"/>
                <a:gd name="connsiteY4" fmla="*/ 161926 h 172898"/>
                <a:gd name="connsiteX0" fmla="*/ 0 w 3546443"/>
                <a:gd name="connsiteY0" fmla="*/ 161926 h 163813"/>
                <a:gd name="connsiteX1" fmla="*/ 2619375 w 3546443"/>
                <a:gd name="connsiteY1" fmla="*/ 1 h 163813"/>
                <a:gd name="connsiteX2" fmla="*/ 3514853 w 3546443"/>
                <a:gd name="connsiteY2" fmla="*/ 160602 h 163813"/>
                <a:gd name="connsiteX3" fmla="*/ 85725 w 3546443"/>
                <a:gd name="connsiteY3" fmla="*/ 161926 h 163813"/>
                <a:gd name="connsiteX4" fmla="*/ 85725 w 3546443"/>
                <a:gd name="connsiteY4" fmla="*/ 161926 h 163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46443" h="163813">
                  <a:moveTo>
                    <a:pt x="0" y="161926"/>
                  </a:moveTo>
                  <a:cubicBezTo>
                    <a:pt x="1019175" y="81757"/>
                    <a:pt x="2033566" y="222"/>
                    <a:pt x="2619375" y="1"/>
                  </a:cubicBezTo>
                  <a:cubicBezTo>
                    <a:pt x="3205184" y="-220"/>
                    <a:pt x="3674699" y="154116"/>
                    <a:pt x="3514853" y="160602"/>
                  </a:cubicBezTo>
                  <a:cubicBezTo>
                    <a:pt x="3355007" y="167088"/>
                    <a:pt x="657246" y="161705"/>
                    <a:pt x="85725" y="161926"/>
                  </a:cubicBezTo>
                  <a:lnTo>
                    <a:pt x="85725" y="161926"/>
                  </a:lnTo>
                </a:path>
              </a:pathLst>
            </a:custGeom>
            <a:grpFill/>
            <a:ln>
              <a:noFill/>
            </a:ln>
          </p:spPr>
        </p:sp>
        <p:sp>
          <p:nvSpPr>
            <p:cNvPr id="8" name="Овал 7"/>
            <p:cNvSpPr/>
            <p:nvPr userDrawn="1"/>
          </p:nvSpPr>
          <p:spPr>
            <a:xfrm>
              <a:off x="3742381" y="2406787"/>
              <a:ext cx="125966" cy="125966"/>
            </a:xfrm>
            <a:prstGeom prst="ellipse">
              <a:avLst/>
            </a:prstGeom>
            <a:grpFill/>
            <a:ln>
              <a:noFill/>
            </a:ln>
          </p:spPr>
        </p:sp>
        <p:sp>
          <p:nvSpPr>
            <p:cNvPr id="14" name="Овал 13"/>
            <p:cNvSpPr/>
            <p:nvPr userDrawn="1"/>
          </p:nvSpPr>
          <p:spPr>
            <a:xfrm>
              <a:off x="3877732" y="2347184"/>
              <a:ext cx="245171" cy="245171"/>
            </a:xfrm>
            <a:prstGeom prst="ellipse">
              <a:avLst/>
            </a:prstGeom>
            <a:grpFill/>
            <a:ln>
              <a:noFill/>
            </a:ln>
          </p:spPr>
        </p:sp>
        <p:grpSp>
          <p:nvGrpSpPr>
            <p:cNvPr id="11" name="Группа 10"/>
            <p:cNvGrpSpPr/>
            <p:nvPr userDrawn="1"/>
          </p:nvGrpSpPr>
          <p:grpSpPr>
            <a:xfrm flipH="1">
              <a:off x="4122903" y="2403221"/>
              <a:ext cx="2855888" cy="129084"/>
              <a:chOff x="1124000" y="2556625"/>
              <a:chExt cx="2896747" cy="129084"/>
            </a:xfrm>
            <a:grpFill/>
          </p:grpSpPr>
          <p:sp>
            <p:nvSpPr>
              <p:cNvPr id="15" name="Полилиния 14"/>
              <p:cNvSpPr/>
              <p:nvPr userDrawn="1"/>
            </p:nvSpPr>
            <p:spPr>
              <a:xfrm>
                <a:off x="1124000" y="2556625"/>
                <a:ext cx="2826362" cy="65545"/>
              </a:xfrm>
              <a:custGeom>
                <a:avLst/>
                <a:gdLst>
                  <a:gd name="connsiteX0" fmla="*/ 0 w 3614296"/>
                  <a:gd name="connsiteY0" fmla="*/ 161939 h 167495"/>
                  <a:gd name="connsiteX1" fmla="*/ 2619375 w 3614296"/>
                  <a:gd name="connsiteY1" fmla="*/ 14 h 167495"/>
                  <a:gd name="connsiteX2" fmla="*/ 3486150 w 3614296"/>
                  <a:gd name="connsiteY2" fmla="*/ 152414 h 167495"/>
                  <a:gd name="connsiteX3" fmla="*/ 85725 w 3614296"/>
                  <a:gd name="connsiteY3" fmla="*/ 161939 h 167495"/>
                  <a:gd name="connsiteX4" fmla="*/ 85725 w 3614296"/>
                  <a:gd name="connsiteY4" fmla="*/ 161939 h 167495"/>
                  <a:gd name="connsiteX0" fmla="*/ 0 w 3640248"/>
                  <a:gd name="connsiteY0" fmla="*/ 161926 h 172898"/>
                  <a:gd name="connsiteX1" fmla="*/ 2619375 w 3640248"/>
                  <a:gd name="connsiteY1" fmla="*/ 1 h 172898"/>
                  <a:gd name="connsiteX2" fmla="*/ 3514853 w 3640248"/>
                  <a:gd name="connsiteY2" fmla="*/ 160602 h 172898"/>
                  <a:gd name="connsiteX3" fmla="*/ 85725 w 3640248"/>
                  <a:gd name="connsiteY3" fmla="*/ 161926 h 172898"/>
                  <a:gd name="connsiteX4" fmla="*/ 85725 w 3640248"/>
                  <a:gd name="connsiteY4" fmla="*/ 161926 h 172898"/>
                  <a:gd name="connsiteX0" fmla="*/ 0 w 3546443"/>
                  <a:gd name="connsiteY0" fmla="*/ 161926 h 163813"/>
                  <a:gd name="connsiteX1" fmla="*/ 2619375 w 3546443"/>
                  <a:gd name="connsiteY1" fmla="*/ 1 h 163813"/>
                  <a:gd name="connsiteX2" fmla="*/ 3514853 w 3546443"/>
                  <a:gd name="connsiteY2" fmla="*/ 160602 h 163813"/>
                  <a:gd name="connsiteX3" fmla="*/ 85725 w 3546443"/>
                  <a:gd name="connsiteY3" fmla="*/ 161926 h 163813"/>
                  <a:gd name="connsiteX4" fmla="*/ 85725 w 3546443"/>
                  <a:gd name="connsiteY4" fmla="*/ 161926 h 1638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46443" h="163813">
                    <a:moveTo>
                      <a:pt x="0" y="161926"/>
                    </a:moveTo>
                    <a:cubicBezTo>
                      <a:pt x="1019175" y="81757"/>
                      <a:pt x="2033566" y="222"/>
                      <a:pt x="2619375" y="1"/>
                    </a:cubicBezTo>
                    <a:cubicBezTo>
                      <a:pt x="3205184" y="-220"/>
                      <a:pt x="3674699" y="154116"/>
                      <a:pt x="3514853" y="160602"/>
                    </a:cubicBezTo>
                    <a:cubicBezTo>
                      <a:pt x="3355007" y="167088"/>
                      <a:pt x="657246" y="161705"/>
                      <a:pt x="85725" y="161926"/>
                    </a:cubicBezTo>
                    <a:lnTo>
                      <a:pt x="85725" y="161926"/>
                    </a:lnTo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17" name="Полилиния 16"/>
              <p:cNvSpPr/>
              <p:nvPr userDrawn="1"/>
            </p:nvSpPr>
            <p:spPr>
              <a:xfrm flipV="1">
                <a:off x="1124000" y="2620163"/>
                <a:ext cx="2826362" cy="65546"/>
              </a:xfrm>
              <a:custGeom>
                <a:avLst/>
                <a:gdLst>
                  <a:gd name="connsiteX0" fmla="*/ 0 w 3614296"/>
                  <a:gd name="connsiteY0" fmla="*/ 161939 h 167495"/>
                  <a:gd name="connsiteX1" fmla="*/ 2619375 w 3614296"/>
                  <a:gd name="connsiteY1" fmla="*/ 14 h 167495"/>
                  <a:gd name="connsiteX2" fmla="*/ 3486150 w 3614296"/>
                  <a:gd name="connsiteY2" fmla="*/ 152414 h 167495"/>
                  <a:gd name="connsiteX3" fmla="*/ 85725 w 3614296"/>
                  <a:gd name="connsiteY3" fmla="*/ 161939 h 167495"/>
                  <a:gd name="connsiteX4" fmla="*/ 85725 w 3614296"/>
                  <a:gd name="connsiteY4" fmla="*/ 161939 h 167495"/>
                  <a:gd name="connsiteX0" fmla="*/ 0 w 3640248"/>
                  <a:gd name="connsiteY0" fmla="*/ 161926 h 172898"/>
                  <a:gd name="connsiteX1" fmla="*/ 2619375 w 3640248"/>
                  <a:gd name="connsiteY1" fmla="*/ 1 h 172898"/>
                  <a:gd name="connsiteX2" fmla="*/ 3514853 w 3640248"/>
                  <a:gd name="connsiteY2" fmla="*/ 160602 h 172898"/>
                  <a:gd name="connsiteX3" fmla="*/ 85725 w 3640248"/>
                  <a:gd name="connsiteY3" fmla="*/ 161926 h 172898"/>
                  <a:gd name="connsiteX4" fmla="*/ 85725 w 3640248"/>
                  <a:gd name="connsiteY4" fmla="*/ 161926 h 172898"/>
                  <a:gd name="connsiteX0" fmla="*/ 0 w 3546443"/>
                  <a:gd name="connsiteY0" fmla="*/ 161926 h 163813"/>
                  <a:gd name="connsiteX1" fmla="*/ 2619375 w 3546443"/>
                  <a:gd name="connsiteY1" fmla="*/ 1 h 163813"/>
                  <a:gd name="connsiteX2" fmla="*/ 3514853 w 3546443"/>
                  <a:gd name="connsiteY2" fmla="*/ 160602 h 163813"/>
                  <a:gd name="connsiteX3" fmla="*/ 85725 w 3546443"/>
                  <a:gd name="connsiteY3" fmla="*/ 161926 h 163813"/>
                  <a:gd name="connsiteX4" fmla="*/ 85725 w 3546443"/>
                  <a:gd name="connsiteY4" fmla="*/ 161926 h 1638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46443" h="163813">
                    <a:moveTo>
                      <a:pt x="0" y="161926"/>
                    </a:moveTo>
                    <a:cubicBezTo>
                      <a:pt x="1019175" y="81757"/>
                      <a:pt x="2033566" y="222"/>
                      <a:pt x="2619375" y="1"/>
                    </a:cubicBezTo>
                    <a:cubicBezTo>
                      <a:pt x="3205184" y="-220"/>
                      <a:pt x="3674699" y="154116"/>
                      <a:pt x="3514853" y="160602"/>
                    </a:cubicBezTo>
                    <a:cubicBezTo>
                      <a:pt x="3355007" y="167088"/>
                      <a:pt x="657246" y="161705"/>
                      <a:pt x="85725" y="161926"/>
                    </a:cubicBezTo>
                    <a:lnTo>
                      <a:pt x="85725" y="161926"/>
                    </a:lnTo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18" name="Овал 17"/>
              <p:cNvSpPr/>
              <p:nvPr userDrawn="1"/>
            </p:nvSpPr>
            <p:spPr>
              <a:xfrm>
                <a:off x="3894781" y="2559187"/>
                <a:ext cx="125966" cy="125966"/>
              </a:xfrm>
              <a:prstGeom prst="ellipse">
                <a:avLst/>
              </a:prstGeom>
              <a:grpFill/>
              <a:ln>
                <a:noFill/>
              </a:ln>
            </p:spPr>
          </p:sp>
        </p:grpSp>
      </p:grp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1565731" y="2608326"/>
            <a:ext cx="6048672" cy="803508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>
          <a:xfrm>
            <a:off x="433536" y="6165304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51E84241-D031-42DE-84E4-CC10C30232F4}" type="datetimeFigureOut">
              <a:rPr lang="ru-RU" smtClean="0"/>
              <a:pPr/>
              <a:t>06.12.2012</a:t>
            </a:fld>
            <a:endParaRPr lang="ru-RU" dirty="0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00536" y="6165304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29536" y="6165304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6B5AA3AA-5EA9-4976-BF6C-9891F611074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68406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84241-D031-42DE-84E4-CC10C30232F4}" type="datetimeFigureOut">
              <a:rPr lang="ru-RU" smtClean="0"/>
              <a:t>06.12.2012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AA3AA-5EA9-4976-BF6C-9891F6110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0438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>
          <a:xfrm>
            <a:off x="433536" y="6165304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51E84241-D031-42DE-84E4-CC10C30232F4}" type="datetimeFigureOut">
              <a:rPr lang="ru-RU" smtClean="0"/>
              <a:pPr/>
              <a:t>06.12.2012</a:t>
            </a:fld>
            <a:endParaRPr lang="ru-RU" dirty="0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00536" y="6165304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29536" y="6165304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6B5AA3AA-5EA9-4976-BF6C-9891F611074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2" name="Текс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726379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 userDrawn="1">
  <p:cSld name="Заголовок и текс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3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7200"/>
                    </a14:imgEffect>
                    <a14:imgEffect>
                      <a14:brightnessContrast brigh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8928992" cy="6590405"/>
          </a:xfrm>
          <a:prstGeom prst="rect">
            <a:avLst/>
          </a:prstGeom>
        </p:spPr>
      </p:pic>
      <p:sp>
        <p:nvSpPr>
          <p:cNvPr id="16" name="Заголовок 1"/>
          <p:cNvSpPr>
            <a:spLocks noGrp="1"/>
          </p:cNvSpPr>
          <p:nvPr>
            <p:ph type="title"/>
          </p:nvPr>
        </p:nvSpPr>
        <p:spPr>
          <a:xfrm>
            <a:off x="685800" y="836713"/>
            <a:ext cx="7772400" cy="100811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20" name="Текст 2"/>
          <p:cNvSpPr>
            <a:spLocks noGrp="1"/>
          </p:cNvSpPr>
          <p:nvPr>
            <p:ph type="body" idx="1"/>
          </p:nvPr>
        </p:nvSpPr>
        <p:spPr>
          <a:xfrm>
            <a:off x="722313" y="2060848"/>
            <a:ext cx="7772400" cy="3816425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3200">
                <a:solidFill>
                  <a:srgbClr val="603636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1" name="Дата 3"/>
          <p:cNvSpPr>
            <a:spLocks noGrp="1"/>
          </p:cNvSpPr>
          <p:nvPr>
            <p:ph type="dt" sz="half" idx="10"/>
          </p:nvPr>
        </p:nvSpPr>
        <p:spPr>
          <a:xfrm>
            <a:off x="433536" y="6165304"/>
            <a:ext cx="2133600" cy="365125"/>
          </a:xfrm>
        </p:spPr>
        <p:txBody>
          <a:bodyPr/>
          <a:lstStyle/>
          <a:p>
            <a:fld id="{51E84241-D031-42DE-84E4-CC10C30232F4}" type="datetimeFigureOut">
              <a:rPr lang="ru-RU" smtClean="0"/>
              <a:t>06.12.2012</a:t>
            </a:fld>
            <a:endParaRPr lang="ru-RU"/>
          </a:p>
        </p:txBody>
      </p:sp>
      <p:sp>
        <p:nvSpPr>
          <p:cNvPr id="22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00536" y="6165304"/>
            <a:ext cx="289560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23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29536" y="6165304"/>
            <a:ext cx="2133600" cy="365125"/>
          </a:xfrm>
        </p:spPr>
        <p:txBody>
          <a:bodyPr/>
          <a:lstStyle/>
          <a:p>
            <a:fld id="{6B5AA3AA-5EA9-4976-BF6C-9891F6110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69485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84241-D031-42DE-84E4-CC10C30232F4}" type="datetimeFigureOut">
              <a:rPr lang="ru-RU" smtClean="0"/>
              <a:t>06.12.2012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AA3AA-5EA9-4976-BF6C-9891F6110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02716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84241-D031-42DE-84E4-CC10C30232F4}" type="datetimeFigureOut">
              <a:rPr lang="ru-RU" smtClean="0"/>
              <a:t>06.12.2012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AA3AA-5EA9-4976-BF6C-9891F6110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94431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6" name="Дата 4"/>
          <p:cNvSpPr>
            <a:spLocks noGrp="1"/>
          </p:cNvSpPr>
          <p:nvPr>
            <p:ph type="dt" sz="half" idx="10"/>
          </p:nvPr>
        </p:nvSpPr>
        <p:spPr>
          <a:xfrm>
            <a:off x="433536" y="6165304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51E84241-D031-42DE-84E4-CC10C30232F4}" type="datetimeFigureOut">
              <a:rPr lang="ru-RU" smtClean="0"/>
              <a:pPr/>
              <a:t>06.12.2012</a:t>
            </a:fld>
            <a:endParaRPr lang="ru-RU" dirty="0"/>
          </a:p>
        </p:txBody>
      </p:sp>
      <p:sp>
        <p:nvSpPr>
          <p:cNvPr id="7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00536" y="6165304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29536" y="6165304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6B5AA3AA-5EA9-4976-BF6C-9891F611074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80551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33536" y="6165304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51E84241-D031-42DE-84E4-CC10C30232F4}" type="datetimeFigureOut">
              <a:rPr lang="ru-RU" smtClean="0"/>
              <a:pPr/>
              <a:t>06.12.2012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00536" y="6165304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29536" y="6165304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6B5AA3AA-5EA9-4976-BF6C-9891F611074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18236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556792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1916832"/>
            <a:ext cx="5111750" cy="420933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2752533"/>
            <a:ext cx="3008313" cy="337363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>
          <a:xfrm>
            <a:off x="433536" y="6165304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51E84241-D031-42DE-84E4-CC10C30232F4}" type="datetimeFigureOut">
              <a:rPr lang="ru-RU" smtClean="0"/>
              <a:pPr/>
              <a:t>06.12.2012</a:t>
            </a:fld>
            <a:endParaRPr lang="ru-RU" dirty="0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00536" y="6165304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29536" y="6165304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6B5AA3AA-5EA9-4976-BF6C-9891F611074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82943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userDrawn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72616"/>
          </a:xfrm>
        </p:spPr>
        <p:txBody>
          <a:bodyPr anchor="b"/>
          <a:lstStyle>
            <a:lvl1pPr algn="ctr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33536" y="6165304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51E84241-D031-42DE-84E4-CC10C30232F4}" type="datetimeFigureOut">
              <a:rPr lang="ru-RU" smtClean="0"/>
              <a:pPr/>
              <a:t>06.12.2012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00536" y="6165304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29536" y="6165304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6B5AA3AA-5EA9-4976-BF6C-9891F611074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52209" y="1797125"/>
            <a:ext cx="5439582" cy="3000027"/>
          </a:xfrm>
          <a:prstGeom prst="rect">
            <a:avLst/>
          </a:prstGeom>
          <a:blipFill dpi="0"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190000"/>
                      </a14:imgEffect>
                      <a14:imgEffect>
                        <a14:brightnessContrast bright="-10000"/>
                      </a14:imgEffect>
                    </a14:imgLayer>
                  </a14:imgProps>
                </a:ext>
              </a:extLst>
            </a:blip>
            <a:srcRect/>
            <a:tile tx="0" ty="0" sx="100000" sy="100000" flip="none" algn="tl"/>
          </a:blipFill>
          <a:ln w="47625" cmpd="sng">
            <a:noFill/>
            <a:prstDash val="sysDot"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0" kern="1200" cap="none" spc="0" baseline="0" dirty="0">
                <a:solidFill>
                  <a:schemeClr val="bg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8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1737360" y="5445224"/>
            <a:ext cx="5669280" cy="648072"/>
          </a:xfrm>
          <a:prstGeom prst="rect">
            <a:avLst/>
          </a:prstGeom>
        </p:spPr>
        <p:txBody>
          <a:bodyPr vert="horz" lIns="91440" tIns="0" rIns="91440" bIns="0" rtlCol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lang="en-US" sz="1600" b="0" i="0" kern="1200" cap="none" spc="30" baseline="0" smtClean="0">
                <a:solidFill>
                  <a:srgbClr val="603636"/>
                </a:solidFill>
                <a:latin typeface="+mn-lt"/>
                <a:ea typeface="+mn-ea"/>
                <a:cs typeface="Tahoma" pitchFamily="34" charset="0"/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marL="0" lvl="0" indent="0" algn="ctr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7727710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microsoft.com/office/2007/relationships/hdphoto" Target="../media/hdphoto1.wdp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Рисунок 25"/>
          <p:cNvPicPr>
            <a:picLocks noChangeAspect="1"/>
          </p:cNvPicPr>
          <p:nvPr/>
        </p:nvPicPr>
        <p:blipFill>
          <a:blip r:embed="rId14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colorTemperature colorTemp="7200"/>
                    </a14:imgEffect>
                    <a14:imgEffect>
                      <a14:brightnessContrast brigh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8928992" cy="6590405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-24175"/>
            <a:ext cx="9361040" cy="1538632"/>
          </a:xfrm>
          <a:prstGeom prst="rect">
            <a:avLst/>
          </a:prstGeom>
        </p:spPr>
      </p:pic>
      <p:grpSp>
        <p:nvGrpSpPr>
          <p:cNvPr id="77" name="Группа 76"/>
          <p:cNvGrpSpPr/>
          <p:nvPr/>
        </p:nvGrpSpPr>
        <p:grpSpPr>
          <a:xfrm>
            <a:off x="3148505" y="1074073"/>
            <a:ext cx="2846987" cy="122680"/>
            <a:chOff x="971600" y="2347184"/>
            <a:chExt cx="6007191" cy="245171"/>
          </a:xfrm>
          <a:solidFill>
            <a:srgbClr val="835A2D"/>
          </a:solidFill>
        </p:grpSpPr>
        <p:sp>
          <p:nvSpPr>
            <p:cNvPr id="78" name="Полилиния 77"/>
            <p:cNvSpPr/>
            <p:nvPr userDrawn="1"/>
          </p:nvSpPr>
          <p:spPr>
            <a:xfrm>
              <a:off x="971600" y="2404225"/>
              <a:ext cx="2826362" cy="65545"/>
            </a:xfrm>
            <a:custGeom>
              <a:avLst/>
              <a:gdLst>
                <a:gd name="connsiteX0" fmla="*/ 0 w 3614296"/>
                <a:gd name="connsiteY0" fmla="*/ 161939 h 167495"/>
                <a:gd name="connsiteX1" fmla="*/ 2619375 w 3614296"/>
                <a:gd name="connsiteY1" fmla="*/ 14 h 167495"/>
                <a:gd name="connsiteX2" fmla="*/ 3486150 w 3614296"/>
                <a:gd name="connsiteY2" fmla="*/ 152414 h 167495"/>
                <a:gd name="connsiteX3" fmla="*/ 85725 w 3614296"/>
                <a:gd name="connsiteY3" fmla="*/ 161939 h 167495"/>
                <a:gd name="connsiteX4" fmla="*/ 85725 w 3614296"/>
                <a:gd name="connsiteY4" fmla="*/ 161939 h 167495"/>
                <a:gd name="connsiteX0" fmla="*/ 0 w 3640248"/>
                <a:gd name="connsiteY0" fmla="*/ 161926 h 172898"/>
                <a:gd name="connsiteX1" fmla="*/ 2619375 w 3640248"/>
                <a:gd name="connsiteY1" fmla="*/ 1 h 172898"/>
                <a:gd name="connsiteX2" fmla="*/ 3514853 w 3640248"/>
                <a:gd name="connsiteY2" fmla="*/ 160602 h 172898"/>
                <a:gd name="connsiteX3" fmla="*/ 85725 w 3640248"/>
                <a:gd name="connsiteY3" fmla="*/ 161926 h 172898"/>
                <a:gd name="connsiteX4" fmla="*/ 85725 w 3640248"/>
                <a:gd name="connsiteY4" fmla="*/ 161926 h 172898"/>
                <a:gd name="connsiteX0" fmla="*/ 0 w 3546443"/>
                <a:gd name="connsiteY0" fmla="*/ 161926 h 163813"/>
                <a:gd name="connsiteX1" fmla="*/ 2619375 w 3546443"/>
                <a:gd name="connsiteY1" fmla="*/ 1 h 163813"/>
                <a:gd name="connsiteX2" fmla="*/ 3514853 w 3546443"/>
                <a:gd name="connsiteY2" fmla="*/ 160602 h 163813"/>
                <a:gd name="connsiteX3" fmla="*/ 85725 w 3546443"/>
                <a:gd name="connsiteY3" fmla="*/ 161926 h 163813"/>
                <a:gd name="connsiteX4" fmla="*/ 85725 w 3546443"/>
                <a:gd name="connsiteY4" fmla="*/ 161926 h 163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46443" h="163813">
                  <a:moveTo>
                    <a:pt x="0" y="161926"/>
                  </a:moveTo>
                  <a:cubicBezTo>
                    <a:pt x="1019175" y="81757"/>
                    <a:pt x="2033566" y="222"/>
                    <a:pt x="2619375" y="1"/>
                  </a:cubicBezTo>
                  <a:cubicBezTo>
                    <a:pt x="3205184" y="-220"/>
                    <a:pt x="3674699" y="154116"/>
                    <a:pt x="3514853" y="160602"/>
                  </a:cubicBezTo>
                  <a:cubicBezTo>
                    <a:pt x="3355007" y="167088"/>
                    <a:pt x="657246" y="161705"/>
                    <a:pt x="85725" y="161926"/>
                  </a:cubicBezTo>
                  <a:lnTo>
                    <a:pt x="85725" y="161926"/>
                  </a:lnTo>
                </a:path>
              </a:pathLst>
            </a:custGeom>
            <a:grpFill/>
            <a:ln>
              <a:noFill/>
            </a:ln>
          </p:spPr>
        </p:sp>
        <p:sp>
          <p:nvSpPr>
            <p:cNvPr id="79" name="Полилиния 78"/>
            <p:cNvSpPr/>
            <p:nvPr userDrawn="1"/>
          </p:nvSpPr>
          <p:spPr>
            <a:xfrm flipV="1">
              <a:off x="971600" y="2467763"/>
              <a:ext cx="2826362" cy="65546"/>
            </a:xfrm>
            <a:custGeom>
              <a:avLst/>
              <a:gdLst>
                <a:gd name="connsiteX0" fmla="*/ 0 w 3614296"/>
                <a:gd name="connsiteY0" fmla="*/ 161939 h 167495"/>
                <a:gd name="connsiteX1" fmla="*/ 2619375 w 3614296"/>
                <a:gd name="connsiteY1" fmla="*/ 14 h 167495"/>
                <a:gd name="connsiteX2" fmla="*/ 3486150 w 3614296"/>
                <a:gd name="connsiteY2" fmla="*/ 152414 h 167495"/>
                <a:gd name="connsiteX3" fmla="*/ 85725 w 3614296"/>
                <a:gd name="connsiteY3" fmla="*/ 161939 h 167495"/>
                <a:gd name="connsiteX4" fmla="*/ 85725 w 3614296"/>
                <a:gd name="connsiteY4" fmla="*/ 161939 h 167495"/>
                <a:gd name="connsiteX0" fmla="*/ 0 w 3640248"/>
                <a:gd name="connsiteY0" fmla="*/ 161926 h 172898"/>
                <a:gd name="connsiteX1" fmla="*/ 2619375 w 3640248"/>
                <a:gd name="connsiteY1" fmla="*/ 1 h 172898"/>
                <a:gd name="connsiteX2" fmla="*/ 3514853 w 3640248"/>
                <a:gd name="connsiteY2" fmla="*/ 160602 h 172898"/>
                <a:gd name="connsiteX3" fmla="*/ 85725 w 3640248"/>
                <a:gd name="connsiteY3" fmla="*/ 161926 h 172898"/>
                <a:gd name="connsiteX4" fmla="*/ 85725 w 3640248"/>
                <a:gd name="connsiteY4" fmla="*/ 161926 h 172898"/>
                <a:gd name="connsiteX0" fmla="*/ 0 w 3546443"/>
                <a:gd name="connsiteY0" fmla="*/ 161926 h 163813"/>
                <a:gd name="connsiteX1" fmla="*/ 2619375 w 3546443"/>
                <a:gd name="connsiteY1" fmla="*/ 1 h 163813"/>
                <a:gd name="connsiteX2" fmla="*/ 3514853 w 3546443"/>
                <a:gd name="connsiteY2" fmla="*/ 160602 h 163813"/>
                <a:gd name="connsiteX3" fmla="*/ 85725 w 3546443"/>
                <a:gd name="connsiteY3" fmla="*/ 161926 h 163813"/>
                <a:gd name="connsiteX4" fmla="*/ 85725 w 3546443"/>
                <a:gd name="connsiteY4" fmla="*/ 161926 h 163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46443" h="163813">
                  <a:moveTo>
                    <a:pt x="0" y="161926"/>
                  </a:moveTo>
                  <a:cubicBezTo>
                    <a:pt x="1019175" y="81757"/>
                    <a:pt x="2033566" y="222"/>
                    <a:pt x="2619375" y="1"/>
                  </a:cubicBezTo>
                  <a:cubicBezTo>
                    <a:pt x="3205184" y="-220"/>
                    <a:pt x="3674699" y="154116"/>
                    <a:pt x="3514853" y="160602"/>
                  </a:cubicBezTo>
                  <a:cubicBezTo>
                    <a:pt x="3355007" y="167088"/>
                    <a:pt x="657246" y="161705"/>
                    <a:pt x="85725" y="161926"/>
                  </a:cubicBezTo>
                  <a:lnTo>
                    <a:pt x="85725" y="161926"/>
                  </a:lnTo>
                </a:path>
              </a:pathLst>
            </a:custGeom>
            <a:grpFill/>
            <a:ln>
              <a:noFill/>
            </a:ln>
          </p:spPr>
        </p:sp>
        <p:sp>
          <p:nvSpPr>
            <p:cNvPr id="80" name="Овал 79"/>
            <p:cNvSpPr/>
            <p:nvPr userDrawn="1"/>
          </p:nvSpPr>
          <p:spPr>
            <a:xfrm>
              <a:off x="3742381" y="2406787"/>
              <a:ext cx="125966" cy="125966"/>
            </a:xfrm>
            <a:prstGeom prst="ellipse">
              <a:avLst/>
            </a:prstGeom>
            <a:grpFill/>
            <a:ln>
              <a:noFill/>
            </a:ln>
          </p:spPr>
        </p:sp>
        <p:sp>
          <p:nvSpPr>
            <p:cNvPr id="81" name="Овал 80"/>
            <p:cNvSpPr/>
            <p:nvPr userDrawn="1"/>
          </p:nvSpPr>
          <p:spPr>
            <a:xfrm>
              <a:off x="3877732" y="2347184"/>
              <a:ext cx="245171" cy="245171"/>
            </a:xfrm>
            <a:prstGeom prst="ellipse">
              <a:avLst/>
            </a:prstGeom>
            <a:grpFill/>
            <a:ln>
              <a:noFill/>
            </a:ln>
          </p:spPr>
        </p:sp>
        <p:grpSp>
          <p:nvGrpSpPr>
            <p:cNvPr id="82" name="Группа 81"/>
            <p:cNvGrpSpPr/>
            <p:nvPr userDrawn="1"/>
          </p:nvGrpSpPr>
          <p:grpSpPr>
            <a:xfrm flipH="1">
              <a:off x="4122903" y="2403221"/>
              <a:ext cx="2855888" cy="129084"/>
              <a:chOff x="1124000" y="2556625"/>
              <a:chExt cx="2896747" cy="129084"/>
            </a:xfrm>
            <a:grpFill/>
          </p:grpSpPr>
          <p:sp>
            <p:nvSpPr>
              <p:cNvPr id="83" name="Полилиния 82"/>
              <p:cNvSpPr/>
              <p:nvPr userDrawn="1"/>
            </p:nvSpPr>
            <p:spPr>
              <a:xfrm>
                <a:off x="1124000" y="2556625"/>
                <a:ext cx="2826362" cy="65545"/>
              </a:xfrm>
              <a:custGeom>
                <a:avLst/>
                <a:gdLst>
                  <a:gd name="connsiteX0" fmla="*/ 0 w 3614296"/>
                  <a:gd name="connsiteY0" fmla="*/ 161939 h 167495"/>
                  <a:gd name="connsiteX1" fmla="*/ 2619375 w 3614296"/>
                  <a:gd name="connsiteY1" fmla="*/ 14 h 167495"/>
                  <a:gd name="connsiteX2" fmla="*/ 3486150 w 3614296"/>
                  <a:gd name="connsiteY2" fmla="*/ 152414 h 167495"/>
                  <a:gd name="connsiteX3" fmla="*/ 85725 w 3614296"/>
                  <a:gd name="connsiteY3" fmla="*/ 161939 h 167495"/>
                  <a:gd name="connsiteX4" fmla="*/ 85725 w 3614296"/>
                  <a:gd name="connsiteY4" fmla="*/ 161939 h 167495"/>
                  <a:gd name="connsiteX0" fmla="*/ 0 w 3640248"/>
                  <a:gd name="connsiteY0" fmla="*/ 161926 h 172898"/>
                  <a:gd name="connsiteX1" fmla="*/ 2619375 w 3640248"/>
                  <a:gd name="connsiteY1" fmla="*/ 1 h 172898"/>
                  <a:gd name="connsiteX2" fmla="*/ 3514853 w 3640248"/>
                  <a:gd name="connsiteY2" fmla="*/ 160602 h 172898"/>
                  <a:gd name="connsiteX3" fmla="*/ 85725 w 3640248"/>
                  <a:gd name="connsiteY3" fmla="*/ 161926 h 172898"/>
                  <a:gd name="connsiteX4" fmla="*/ 85725 w 3640248"/>
                  <a:gd name="connsiteY4" fmla="*/ 161926 h 172898"/>
                  <a:gd name="connsiteX0" fmla="*/ 0 w 3546443"/>
                  <a:gd name="connsiteY0" fmla="*/ 161926 h 163813"/>
                  <a:gd name="connsiteX1" fmla="*/ 2619375 w 3546443"/>
                  <a:gd name="connsiteY1" fmla="*/ 1 h 163813"/>
                  <a:gd name="connsiteX2" fmla="*/ 3514853 w 3546443"/>
                  <a:gd name="connsiteY2" fmla="*/ 160602 h 163813"/>
                  <a:gd name="connsiteX3" fmla="*/ 85725 w 3546443"/>
                  <a:gd name="connsiteY3" fmla="*/ 161926 h 163813"/>
                  <a:gd name="connsiteX4" fmla="*/ 85725 w 3546443"/>
                  <a:gd name="connsiteY4" fmla="*/ 161926 h 1638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46443" h="163813">
                    <a:moveTo>
                      <a:pt x="0" y="161926"/>
                    </a:moveTo>
                    <a:cubicBezTo>
                      <a:pt x="1019175" y="81757"/>
                      <a:pt x="2033566" y="222"/>
                      <a:pt x="2619375" y="1"/>
                    </a:cubicBezTo>
                    <a:cubicBezTo>
                      <a:pt x="3205184" y="-220"/>
                      <a:pt x="3674699" y="154116"/>
                      <a:pt x="3514853" y="160602"/>
                    </a:cubicBezTo>
                    <a:cubicBezTo>
                      <a:pt x="3355007" y="167088"/>
                      <a:pt x="657246" y="161705"/>
                      <a:pt x="85725" y="161926"/>
                    </a:cubicBezTo>
                    <a:lnTo>
                      <a:pt x="85725" y="161926"/>
                    </a:lnTo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84" name="Полилиния 83"/>
              <p:cNvSpPr/>
              <p:nvPr userDrawn="1"/>
            </p:nvSpPr>
            <p:spPr>
              <a:xfrm flipV="1">
                <a:off x="1124000" y="2620163"/>
                <a:ext cx="2826362" cy="65546"/>
              </a:xfrm>
              <a:custGeom>
                <a:avLst/>
                <a:gdLst>
                  <a:gd name="connsiteX0" fmla="*/ 0 w 3614296"/>
                  <a:gd name="connsiteY0" fmla="*/ 161939 h 167495"/>
                  <a:gd name="connsiteX1" fmla="*/ 2619375 w 3614296"/>
                  <a:gd name="connsiteY1" fmla="*/ 14 h 167495"/>
                  <a:gd name="connsiteX2" fmla="*/ 3486150 w 3614296"/>
                  <a:gd name="connsiteY2" fmla="*/ 152414 h 167495"/>
                  <a:gd name="connsiteX3" fmla="*/ 85725 w 3614296"/>
                  <a:gd name="connsiteY3" fmla="*/ 161939 h 167495"/>
                  <a:gd name="connsiteX4" fmla="*/ 85725 w 3614296"/>
                  <a:gd name="connsiteY4" fmla="*/ 161939 h 167495"/>
                  <a:gd name="connsiteX0" fmla="*/ 0 w 3640248"/>
                  <a:gd name="connsiteY0" fmla="*/ 161926 h 172898"/>
                  <a:gd name="connsiteX1" fmla="*/ 2619375 w 3640248"/>
                  <a:gd name="connsiteY1" fmla="*/ 1 h 172898"/>
                  <a:gd name="connsiteX2" fmla="*/ 3514853 w 3640248"/>
                  <a:gd name="connsiteY2" fmla="*/ 160602 h 172898"/>
                  <a:gd name="connsiteX3" fmla="*/ 85725 w 3640248"/>
                  <a:gd name="connsiteY3" fmla="*/ 161926 h 172898"/>
                  <a:gd name="connsiteX4" fmla="*/ 85725 w 3640248"/>
                  <a:gd name="connsiteY4" fmla="*/ 161926 h 172898"/>
                  <a:gd name="connsiteX0" fmla="*/ 0 w 3546443"/>
                  <a:gd name="connsiteY0" fmla="*/ 161926 h 163813"/>
                  <a:gd name="connsiteX1" fmla="*/ 2619375 w 3546443"/>
                  <a:gd name="connsiteY1" fmla="*/ 1 h 163813"/>
                  <a:gd name="connsiteX2" fmla="*/ 3514853 w 3546443"/>
                  <a:gd name="connsiteY2" fmla="*/ 160602 h 163813"/>
                  <a:gd name="connsiteX3" fmla="*/ 85725 w 3546443"/>
                  <a:gd name="connsiteY3" fmla="*/ 161926 h 163813"/>
                  <a:gd name="connsiteX4" fmla="*/ 85725 w 3546443"/>
                  <a:gd name="connsiteY4" fmla="*/ 161926 h 1638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46443" h="163813">
                    <a:moveTo>
                      <a:pt x="0" y="161926"/>
                    </a:moveTo>
                    <a:cubicBezTo>
                      <a:pt x="1019175" y="81757"/>
                      <a:pt x="2033566" y="222"/>
                      <a:pt x="2619375" y="1"/>
                    </a:cubicBezTo>
                    <a:cubicBezTo>
                      <a:pt x="3205184" y="-220"/>
                      <a:pt x="3674699" y="154116"/>
                      <a:pt x="3514853" y="160602"/>
                    </a:cubicBezTo>
                    <a:cubicBezTo>
                      <a:pt x="3355007" y="167088"/>
                      <a:pt x="657246" y="161705"/>
                      <a:pt x="85725" y="161926"/>
                    </a:cubicBezTo>
                    <a:lnTo>
                      <a:pt x="85725" y="161926"/>
                    </a:lnTo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85" name="Овал 84"/>
              <p:cNvSpPr/>
              <p:nvPr userDrawn="1"/>
            </p:nvSpPr>
            <p:spPr>
              <a:xfrm>
                <a:off x="3894781" y="2559187"/>
                <a:ext cx="125966" cy="125966"/>
              </a:xfrm>
              <a:prstGeom prst="ellipse">
                <a:avLst/>
              </a:prstGeom>
              <a:grpFill/>
              <a:ln>
                <a:noFill/>
              </a:ln>
            </p:spPr>
          </p:sp>
        </p:grpSp>
      </p:grp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547664" y="274638"/>
            <a:ext cx="6048672" cy="8035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683568" y="1772816"/>
            <a:ext cx="7776864" cy="43924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6" name="Дата 4"/>
          <p:cNvSpPr>
            <a:spLocks noGrp="1"/>
          </p:cNvSpPr>
          <p:nvPr>
            <p:ph type="dt" sz="half" idx="2"/>
          </p:nvPr>
        </p:nvSpPr>
        <p:spPr>
          <a:xfrm>
            <a:off x="433536" y="6165304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51E84241-D031-42DE-84E4-CC10C30232F4}" type="datetimeFigureOut">
              <a:rPr lang="ru-RU" smtClean="0"/>
              <a:pPr/>
              <a:t>06.12.2012</a:t>
            </a:fld>
            <a:endParaRPr lang="ru-RU" dirty="0"/>
          </a:p>
        </p:txBody>
      </p:sp>
      <p:sp>
        <p:nvSpPr>
          <p:cNvPr id="17" name="Нижний колонтитул 5"/>
          <p:cNvSpPr>
            <a:spLocks noGrp="1"/>
          </p:cNvSpPr>
          <p:nvPr>
            <p:ph type="ftr" sz="quarter" idx="3"/>
          </p:nvPr>
        </p:nvSpPr>
        <p:spPr>
          <a:xfrm>
            <a:off x="3100536" y="6165304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6"/>
          <p:cNvSpPr>
            <a:spLocks noGrp="1"/>
          </p:cNvSpPr>
          <p:nvPr>
            <p:ph type="sldNum" sz="quarter" idx="4"/>
          </p:nvPr>
        </p:nvSpPr>
        <p:spPr>
          <a:xfrm>
            <a:off x="6529536" y="6165304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6B5AA3AA-5EA9-4976-BF6C-9891F611074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81" r:id="rId3"/>
    <p:sldLayoutId id="2147483683" r:id="rId4"/>
    <p:sldLayoutId id="2147483682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85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ts val="400"/>
        </a:spcBef>
        <a:buNone/>
        <a:defRPr sz="3200" b="1" kern="1200" cap="none" spc="0" baseline="0">
          <a:solidFill>
            <a:schemeClr val="accent2">
              <a:lumMod val="50000"/>
            </a:schemeClr>
          </a:solidFill>
          <a:effectLst/>
          <a:latin typeface="+mj-lt"/>
          <a:ea typeface="+mj-ea"/>
          <a:cs typeface="Tunga" pitchFamily="2"/>
        </a:defRPr>
      </a:lvl1pPr>
    </p:titleStyle>
    <p:bodyStyle>
      <a:lvl1pPr marL="355600" indent="-355600" algn="l" defTabSz="914400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Clr>
          <a:schemeClr val="accent1"/>
        </a:buClr>
        <a:buFont typeface="Wingdings" pitchFamily="2" charset="2"/>
        <a:buChar char="v"/>
        <a:defRPr sz="2800" b="0" i="0" kern="1200" cap="none" spc="30" baseline="0">
          <a:solidFill>
            <a:srgbClr val="603636"/>
          </a:solidFill>
          <a:latin typeface="+mn-lt"/>
          <a:ea typeface="+mn-ea"/>
          <a:cs typeface="Tahoma" pitchFamily="34" charset="0"/>
        </a:defRPr>
      </a:lvl1pPr>
      <a:lvl2pPr marL="903288" indent="-355600" algn="l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 typeface="Courier New" pitchFamily="49" charset="0"/>
        <a:buChar char="o"/>
        <a:defRPr sz="2400" kern="1200">
          <a:solidFill>
            <a:srgbClr val="835A2D"/>
          </a:solidFill>
          <a:latin typeface="+mn-lt"/>
          <a:ea typeface="+mn-ea"/>
          <a:cs typeface="Tahoma" pitchFamily="34" charset="0"/>
        </a:defRPr>
      </a:lvl2pPr>
      <a:lvl3pPr marL="1258888" indent="-355600" algn="l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 typeface="Wingdings" pitchFamily="2" charset="2"/>
        <a:buChar char="v"/>
        <a:tabLst/>
        <a:defRPr sz="2000" kern="1200">
          <a:solidFill>
            <a:srgbClr val="603636"/>
          </a:solidFill>
          <a:latin typeface="+mn-lt"/>
          <a:ea typeface="+mn-ea"/>
          <a:cs typeface="Tahoma" pitchFamily="34" charset="0"/>
        </a:defRPr>
      </a:lvl3pPr>
      <a:lvl4pPr marL="1614488" indent="-355600" algn="l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 typeface="Courier New" pitchFamily="49" charset="0"/>
        <a:buChar char="o"/>
        <a:defRPr sz="1800" kern="1200">
          <a:solidFill>
            <a:srgbClr val="835A2D"/>
          </a:solidFill>
          <a:latin typeface="+mn-lt"/>
          <a:ea typeface="+mn-ea"/>
          <a:cs typeface="Tahoma" pitchFamily="34" charset="0"/>
        </a:defRPr>
      </a:lvl4pPr>
      <a:lvl5pPr marL="2149475" indent="-355600" algn="l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 typeface="Wingdings" pitchFamily="2" charset="2"/>
        <a:buChar char="Ø"/>
        <a:tabLst/>
        <a:defRPr sz="1800" kern="1200" baseline="0">
          <a:solidFill>
            <a:srgbClr val="603636"/>
          </a:solidFill>
          <a:latin typeface="+mn-lt"/>
          <a:ea typeface="+mn-ea"/>
          <a:cs typeface="Tahoma" pitchFamily="34" charset="0"/>
        </a:defRPr>
      </a:lvl5pPr>
      <a:lvl6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30880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ssic">
  <a:themeElements>
    <a:clrScheme name="Другая 21">
      <a:dk1>
        <a:sysClr val="windowText" lastClr="000000"/>
      </a:dk1>
      <a:lt1>
        <a:srgbClr val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20000"/>
              </a:schemeClr>
            </a:duotone>
          </a:blip>
          <a:stretch/>
        </a:blip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30000"/>
                <a:satMod val="255000"/>
              </a:schemeClr>
            </a:gs>
          </a:gsLst>
          <a:path path="circle">
            <a:fillToRect l="50000" t="-80000" r="50000" b="180000"/>
          </a:path>
        </a:gradFill>
      </a:bgFillStyleLst>
    </a:fmtScheme>
  </a:themeElements>
  <a:objectDefaults/>
  <a:extraClrSchemeLst>
    <a:extraClrScheme>
      <a:clrScheme name="Office">
        <a:dk1>
          <a:sysClr val="windowText" lastClr="000000"/>
        </a:dk1>
        <a:lt1>
          <a:sysClr val="window" lastClr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ayscale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8F8F8"/>
        </a:lt2>
        <a:accent1>
          <a:srgbClr val="DDDDDD"/>
        </a:accent1>
        <a:accent2>
          <a:srgbClr val="B2B2B2"/>
        </a:accent2>
        <a:accent3>
          <a:srgbClr val="969696"/>
        </a:accent3>
        <a:accent4>
          <a:srgbClr val="808080"/>
        </a:accent4>
        <a:accent5>
          <a:srgbClr val="5F5F5F"/>
        </a:accent5>
        <a:accent6>
          <a:srgbClr val="4D4D4D"/>
        </a:accent6>
        <a:hlink>
          <a:srgbClr val="5F5F5F"/>
        </a:hlink>
        <a:folHlink>
          <a:srgbClr val="91919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pex">
        <a:dk1>
          <a:sysClr val="windowText" lastClr="000000"/>
        </a:dk1>
        <a:lt1>
          <a:sysClr val="window" lastClr="FFFFFF"/>
        </a:lt1>
        <a:dk2>
          <a:srgbClr val="69676D"/>
        </a:dk2>
        <a:lt2>
          <a:srgbClr val="C9C2D1"/>
        </a:lt2>
        <a:accent1>
          <a:srgbClr val="CEB966"/>
        </a:accent1>
        <a:accent2>
          <a:srgbClr val="9CB084"/>
        </a:accent2>
        <a:accent3>
          <a:srgbClr val="6BB1C9"/>
        </a:accent3>
        <a:accent4>
          <a:srgbClr val="6585CF"/>
        </a:accent4>
        <a:accent5>
          <a:srgbClr val="7E6BC9"/>
        </a:accent5>
        <a:accent6>
          <a:srgbClr val="A379BB"/>
        </a:accent6>
        <a:hlink>
          <a:srgbClr val="410082"/>
        </a:hlink>
        <a:folHlink>
          <a:srgbClr val="93296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pect">
        <a:dk1>
          <a:sysClr val="windowText" lastClr="000000"/>
        </a:dk1>
        <a:lt1>
          <a:sysClr val="window" lastClr="FFFFFF"/>
        </a:lt1>
        <a:dk2>
          <a:srgbClr val="323232"/>
        </a:dk2>
        <a:lt2>
          <a:srgbClr val="E3DED1"/>
        </a:lt2>
        <a:accent1>
          <a:srgbClr val="F07F09"/>
        </a:accent1>
        <a:accent2>
          <a:srgbClr val="9F2936"/>
        </a:accent2>
        <a:accent3>
          <a:srgbClr val="1B587C"/>
        </a:accent3>
        <a:accent4>
          <a:srgbClr val="4E8542"/>
        </a:accent4>
        <a:accent5>
          <a:srgbClr val="604878"/>
        </a:accent5>
        <a:accent6>
          <a:srgbClr val="C19859"/>
        </a:accent6>
        <a:hlink>
          <a:srgbClr val="6B9F25"/>
        </a:hlink>
        <a:folHlink>
          <a:srgbClr val="B26B0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vic">
        <a:dk1>
          <a:sysClr val="windowText" lastClr="000000"/>
        </a:dk1>
        <a:lt1>
          <a:sysClr val="window" lastClr="FFFFFF"/>
        </a:lt1>
        <a:dk2>
          <a:srgbClr val="646B86"/>
        </a:dk2>
        <a:lt2>
          <a:srgbClr val="C5D1D7"/>
        </a:lt2>
        <a:accent1>
          <a:srgbClr val="D16349"/>
        </a:accent1>
        <a:accent2>
          <a:srgbClr val="CCB400"/>
        </a:accent2>
        <a:accent3>
          <a:srgbClr val="8CADAE"/>
        </a:accent3>
        <a:accent4>
          <a:srgbClr val="8C7B70"/>
        </a:accent4>
        <a:accent5>
          <a:srgbClr val="8FB08C"/>
        </a:accent5>
        <a:accent6>
          <a:srgbClr val="D19049"/>
        </a:accent6>
        <a:hlink>
          <a:srgbClr val="00A3D6"/>
        </a:hlink>
        <a:folHlink>
          <a:srgbClr val="694F0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course">
        <a:dk1>
          <a:sysClr val="windowText" lastClr="000000"/>
        </a:dk1>
        <a:lt1>
          <a:sysClr val="window" lastClr="FFFFFF"/>
        </a:lt1>
        <a:dk2>
          <a:srgbClr val="464646"/>
        </a:dk2>
        <a:lt2>
          <a:srgbClr val="DEF5FA"/>
        </a:lt2>
        <a:accent1>
          <a:srgbClr val="2DA2BF"/>
        </a:accent1>
        <a:accent2>
          <a:srgbClr val="DA1F28"/>
        </a:accent2>
        <a:accent3>
          <a:srgbClr val="EB641B"/>
        </a:accent3>
        <a:accent4>
          <a:srgbClr val="39639D"/>
        </a:accent4>
        <a:accent5>
          <a:srgbClr val="474B78"/>
        </a:accent5>
        <a:accent6>
          <a:srgbClr val="7D3C4A"/>
        </a:accent6>
        <a:hlink>
          <a:srgbClr val="FF8119"/>
        </a:hlink>
        <a:folHlink>
          <a:srgbClr val="44B9E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quity">
        <a:dk1>
          <a:sysClr val="windowText" lastClr="000000"/>
        </a:dk1>
        <a:lt1>
          <a:sysClr val="window" lastClr="FFFFFF"/>
        </a:lt1>
        <a:dk2>
          <a:srgbClr val="696464"/>
        </a:dk2>
        <a:lt2>
          <a:srgbClr val="E9E5DC"/>
        </a:lt2>
        <a:accent1>
          <a:srgbClr val="D34817"/>
        </a:accent1>
        <a:accent2>
          <a:srgbClr val="9B2D1F"/>
        </a:accent2>
        <a:accent3>
          <a:srgbClr val="A28E6A"/>
        </a:accent3>
        <a:accent4>
          <a:srgbClr val="956251"/>
        </a:accent4>
        <a:accent5>
          <a:srgbClr val="918485"/>
        </a:accent5>
        <a:accent6>
          <a:srgbClr val="855D5D"/>
        </a:accent6>
        <a:hlink>
          <a:srgbClr val="CC9900"/>
        </a:hlink>
        <a:folHlink>
          <a:srgbClr val="96A9A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low">
        <a:dk1>
          <a:sysClr val="windowText" lastClr="000000"/>
        </a:dk1>
        <a:lt1>
          <a:sysClr val="window" lastClr="FFFFFF"/>
        </a:lt1>
        <a:dk2>
          <a:srgbClr val="04617B"/>
        </a:dk2>
        <a:lt2>
          <a:srgbClr val="DBF5F9"/>
        </a:lt2>
        <a:accent1>
          <a:srgbClr val="0F6FC6"/>
        </a:accent1>
        <a:accent2>
          <a:srgbClr val="009DD9"/>
        </a:accent2>
        <a:accent3>
          <a:srgbClr val="0BD0D9"/>
        </a:accent3>
        <a:accent4>
          <a:srgbClr val="10CF9B"/>
        </a:accent4>
        <a:accent5>
          <a:srgbClr val="7CCA62"/>
        </a:accent5>
        <a:accent6>
          <a:srgbClr val="A5C249"/>
        </a:accent6>
        <a:hlink>
          <a:srgbClr val="F49100"/>
        </a:hlink>
        <a:folHlink>
          <a:srgbClr val="85DFD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oundry">
        <a:dk1>
          <a:sysClr val="windowText" lastClr="000000"/>
        </a:dk1>
        <a:lt1>
          <a:sysClr val="window" lastClr="FFFFFF"/>
        </a:lt1>
        <a:dk2>
          <a:srgbClr val="676A55"/>
        </a:dk2>
        <a:lt2>
          <a:srgbClr val="EAEBDE"/>
        </a:lt2>
        <a:accent1>
          <a:srgbClr val="72A376"/>
        </a:accent1>
        <a:accent2>
          <a:srgbClr val="B0CCB0"/>
        </a:accent2>
        <a:accent3>
          <a:srgbClr val="A8CDD7"/>
        </a:accent3>
        <a:accent4>
          <a:srgbClr val="C0BEAF"/>
        </a:accent4>
        <a:accent5>
          <a:srgbClr val="CEC597"/>
        </a:accent5>
        <a:accent6>
          <a:srgbClr val="E8B7B7"/>
        </a:accent6>
        <a:hlink>
          <a:srgbClr val="DB5353"/>
        </a:hlink>
        <a:folHlink>
          <a:srgbClr val="90363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dian">
        <a:dk1>
          <a:sysClr val="windowText" lastClr="000000"/>
        </a:dk1>
        <a:lt1>
          <a:sysClr val="window" lastClr="FFFFFF"/>
        </a:lt1>
        <a:dk2>
          <a:srgbClr val="775F55"/>
        </a:dk2>
        <a:lt2>
          <a:srgbClr val="EBDDC3"/>
        </a:lt2>
        <a:accent1>
          <a:srgbClr val="94B6D2"/>
        </a:accent1>
        <a:accent2>
          <a:srgbClr val="DD8047"/>
        </a:accent2>
        <a:accent3>
          <a:srgbClr val="A5AB81"/>
        </a:accent3>
        <a:accent4>
          <a:srgbClr val="D8B25C"/>
        </a:accent4>
        <a:accent5>
          <a:srgbClr val="7BA79D"/>
        </a:accent5>
        <a:accent6>
          <a:srgbClr val="968C8C"/>
        </a:accent6>
        <a:hlink>
          <a:srgbClr val="F7B615"/>
        </a:hlink>
        <a:folHlink>
          <a:srgbClr val="70440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tro">
        <a:dk1>
          <a:sysClr val="windowText" lastClr="000000"/>
        </a:dk1>
        <a:lt1>
          <a:sysClr val="window" lastClr="FFFFFF"/>
        </a:lt1>
        <a:dk2>
          <a:srgbClr val="4E5B6F"/>
        </a:dk2>
        <a:lt2>
          <a:srgbClr val="D6ECFF"/>
        </a:lt2>
        <a:accent1>
          <a:srgbClr val="7FD13B"/>
        </a:accent1>
        <a:accent2>
          <a:srgbClr val="EA157A"/>
        </a:accent2>
        <a:accent3>
          <a:srgbClr val="FEB80A"/>
        </a:accent3>
        <a:accent4>
          <a:srgbClr val="00ADDC"/>
        </a:accent4>
        <a:accent5>
          <a:srgbClr val="738AC8"/>
        </a:accent5>
        <a:accent6>
          <a:srgbClr val="1AB39F"/>
        </a:accent6>
        <a:hlink>
          <a:srgbClr val="EB8803"/>
        </a:hlink>
        <a:folHlink>
          <a:srgbClr val="5F779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ule">
        <a:dk1>
          <a:sysClr val="windowText" lastClr="000000"/>
        </a:dk1>
        <a:lt1>
          <a:sysClr val="window" lastClr="FFFFFF"/>
        </a:lt1>
        <a:dk2>
          <a:srgbClr val="5A6378"/>
        </a:dk2>
        <a:lt2>
          <a:srgbClr val="D4D4D6"/>
        </a:lt2>
        <a:accent1>
          <a:srgbClr val="F0AD00"/>
        </a:accent1>
        <a:accent2>
          <a:srgbClr val="60B5CC"/>
        </a:accent2>
        <a:accent3>
          <a:srgbClr val="E66C7D"/>
        </a:accent3>
        <a:accent4>
          <a:srgbClr val="6BB76D"/>
        </a:accent4>
        <a:accent5>
          <a:srgbClr val="E88651"/>
        </a:accent5>
        <a:accent6>
          <a:srgbClr val="C64847"/>
        </a:accent6>
        <a:hlink>
          <a:srgbClr val="168BBA"/>
        </a:hlink>
        <a:folHlink>
          <a:srgbClr val="68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pulent">
        <a:dk1>
          <a:sysClr val="windowText" lastClr="000000"/>
        </a:dk1>
        <a:lt1>
          <a:sysClr val="window" lastClr="FFFFFF"/>
        </a:lt1>
        <a:dk2>
          <a:srgbClr val="B13F9A"/>
        </a:dk2>
        <a:lt2>
          <a:srgbClr val="F4E7ED"/>
        </a:lt2>
        <a:accent1>
          <a:srgbClr val="B83D68"/>
        </a:accent1>
        <a:accent2>
          <a:srgbClr val="AC66BB"/>
        </a:accent2>
        <a:accent3>
          <a:srgbClr val="DE6C36"/>
        </a:accent3>
        <a:accent4>
          <a:srgbClr val="F9B639"/>
        </a:accent4>
        <a:accent5>
          <a:srgbClr val="CF6DA4"/>
        </a:accent5>
        <a:accent6>
          <a:srgbClr val="FA8D3D"/>
        </a:accent6>
        <a:hlink>
          <a:srgbClr val="FFDE66"/>
        </a:hlink>
        <a:folHlink>
          <a:srgbClr val="D490C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iel">
        <a:dk1>
          <a:sysClr val="windowText" lastClr="000000"/>
        </a:dk1>
        <a:lt1>
          <a:sysClr val="window" lastClr="FFFFFF"/>
        </a:lt1>
        <a:dk2>
          <a:srgbClr val="575F6D"/>
        </a:dk2>
        <a:lt2>
          <a:srgbClr val="FFF39D"/>
        </a:lt2>
        <a:accent1>
          <a:srgbClr val="FE8637"/>
        </a:accent1>
        <a:accent2>
          <a:srgbClr val="7598D9"/>
        </a:accent2>
        <a:accent3>
          <a:srgbClr val="B32C16"/>
        </a:accent3>
        <a:accent4>
          <a:srgbClr val="F5CD2D"/>
        </a:accent4>
        <a:accent5>
          <a:srgbClr val="AEBAD5"/>
        </a:accent5>
        <a:accent6>
          <a:srgbClr val="777C84"/>
        </a:accent6>
        <a:hlink>
          <a:srgbClr val="D2611C"/>
        </a:hlink>
        <a:folHlink>
          <a:srgbClr val="3B435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igin">
        <a:dk1>
          <a:sysClr val="windowText" lastClr="000000"/>
        </a:dk1>
        <a:lt1>
          <a:sysClr val="window" lastClr="FFFFFF"/>
        </a:lt1>
        <a:dk2>
          <a:srgbClr val="464653"/>
        </a:dk2>
        <a:lt2>
          <a:srgbClr val="DDE9EC"/>
        </a:lt2>
        <a:accent1>
          <a:srgbClr val="727CA3"/>
        </a:accent1>
        <a:accent2>
          <a:srgbClr val="9FB8CD"/>
        </a:accent2>
        <a:accent3>
          <a:srgbClr val="D2DA7A"/>
        </a:accent3>
        <a:accent4>
          <a:srgbClr val="FADA7A"/>
        </a:accent4>
        <a:accent5>
          <a:srgbClr val="B88472"/>
        </a:accent5>
        <a:accent6>
          <a:srgbClr val="8E736A"/>
        </a:accent6>
        <a:hlink>
          <a:srgbClr val="B292CA"/>
        </a:hlink>
        <a:folHlink>
          <a:srgbClr val="6B56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">
        <a:dk1>
          <a:sysClr val="windowText" lastClr="000000"/>
        </a:dk1>
        <a:lt1>
          <a:sysClr val="window" lastClr="FFFFFF"/>
        </a:lt1>
        <a:dk2>
          <a:srgbClr val="444D26"/>
        </a:dk2>
        <a:lt2>
          <a:srgbClr val="FEFAC9"/>
        </a:lt2>
        <a:accent1>
          <a:srgbClr val="A5B592"/>
        </a:accent1>
        <a:accent2>
          <a:srgbClr val="F3A447"/>
        </a:accent2>
        <a:accent3>
          <a:srgbClr val="E7BC29"/>
        </a:accent3>
        <a:accent4>
          <a:srgbClr val="D092A7"/>
        </a:accent4>
        <a:accent5>
          <a:srgbClr val="9C85C0"/>
        </a:accent5>
        <a:accent6>
          <a:srgbClr val="809EC2"/>
        </a:accent6>
        <a:hlink>
          <a:srgbClr val="8E58B6"/>
        </a:hlink>
        <a:folHlink>
          <a:srgbClr val="7F6F6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lstice">
        <a:dk1>
          <a:sysClr val="windowText" lastClr="000000"/>
        </a:dk1>
        <a:lt1>
          <a:sysClr val="window" lastClr="FFFFFF"/>
        </a:lt1>
        <a:dk2>
          <a:srgbClr val="4F271C"/>
        </a:dk2>
        <a:lt2>
          <a:srgbClr val="E7DEC9"/>
        </a:lt2>
        <a:accent1>
          <a:srgbClr val="3891A7"/>
        </a:accent1>
        <a:accent2>
          <a:srgbClr val="FEB80A"/>
        </a:accent2>
        <a:accent3>
          <a:srgbClr val="C32D2E"/>
        </a:accent3>
        <a:accent4>
          <a:srgbClr val="84AA33"/>
        </a:accent4>
        <a:accent5>
          <a:srgbClr val="964305"/>
        </a:accent5>
        <a:accent6>
          <a:srgbClr val="475A8D"/>
        </a:accent6>
        <a:hlink>
          <a:srgbClr val="8DC765"/>
        </a:hlink>
        <a:folHlink>
          <a:srgbClr val="AA8A1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chnic">
        <a:dk1>
          <a:sysClr val="windowText" lastClr="000000"/>
        </a:dk1>
        <a:lt1>
          <a:sysClr val="window" lastClr="FFFFFF"/>
        </a:lt1>
        <a:dk2>
          <a:srgbClr val="3B3B3B"/>
        </a:dk2>
        <a:lt2>
          <a:srgbClr val="D4D2D0"/>
        </a:lt2>
        <a:accent1>
          <a:srgbClr val="6EA0B0"/>
        </a:accent1>
        <a:accent2>
          <a:srgbClr val="CCAF0A"/>
        </a:accent2>
        <a:accent3>
          <a:srgbClr val="8D89A4"/>
        </a:accent3>
        <a:accent4>
          <a:srgbClr val="748560"/>
        </a:accent4>
        <a:accent5>
          <a:srgbClr val="9E9273"/>
        </a:accent5>
        <a:accent6>
          <a:srgbClr val="7E848D"/>
        </a:accent6>
        <a:hlink>
          <a:srgbClr val="00C8C3"/>
        </a:hlink>
        <a:folHlink>
          <a:srgbClr val="A116E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ek">
        <a:dk1>
          <a:sysClr val="windowText" lastClr="000000"/>
        </a:dk1>
        <a:lt1>
          <a:sysClr val="window" lastClr="FFFFFF"/>
        </a:lt1>
        <a:dk2>
          <a:srgbClr val="4E3B30"/>
        </a:dk2>
        <a:lt2>
          <a:srgbClr val="FBEEC9"/>
        </a:lt2>
        <a:accent1>
          <a:srgbClr val="F0A22E"/>
        </a:accent1>
        <a:accent2>
          <a:srgbClr val="A5644E"/>
        </a:accent2>
        <a:accent3>
          <a:srgbClr val="B58B80"/>
        </a:accent3>
        <a:accent4>
          <a:srgbClr val="C3986D"/>
        </a:accent4>
        <a:accent5>
          <a:srgbClr val="A19574"/>
        </a:accent5>
        <a:accent6>
          <a:srgbClr val="C17529"/>
        </a:accent6>
        <a:hlink>
          <a:srgbClr val="AD1F1F"/>
        </a:hlink>
        <a:folHlink>
          <a:srgbClr val="FFC4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rban">
        <a:dk1>
          <a:sysClr val="windowText" lastClr="000000"/>
        </a:dk1>
        <a:lt1>
          <a:sysClr val="window" lastClr="FFFFFF"/>
        </a:lt1>
        <a:dk2>
          <a:srgbClr val="424456"/>
        </a:dk2>
        <a:lt2>
          <a:srgbClr val="DEDEDE"/>
        </a:lt2>
        <a:accent1>
          <a:srgbClr val="53548A"/>
        </a:accent1>
        <a:accent2>
          <a:srgbClr val="438086"/>
        </a:accent2>
        <a:accent3>
          <a:srgbClr val="A04DA3"/>
        </a:accent3>
        <a:accent4>
          <a:srgbClr val="C4652D"/>
        </a:accent4>
        <a:accent5>
          <a:srgbClr val="8B5D3D"/>
        </a:accent5>
        <a:accent6>
          <a:srgbClr val="5C92B5"/>
        </a:accent6>
        <a:hlink>
          <a:srgbClr val="67AFBD"/>
        </a:hlink>
        <a:folHlink>
          <a:srgbClr val="C2A87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erve">
        <a:dk1>
          <a:sysClr val="windowText" lastClr="000000"/>
        </a:dk1>
        <a:lt1>
          <a:sysClr val="window" lastClr="FFFFFF"/>
        </a:lt1>
        <a:dk2>
          <a:srgbClr val="666666"/>
        </a:dk2>
        <a:lt2>
          <a:srgbClr val="D2D2D2"/>
        </a:lt2>
        <a:accent1>
          <a:srgbClr val="FF388C"/>
        </a:accent1>
        <a:accent2>
          <a:srgbClr val="E40059"/>
        </a:accent2>
        <a:accent3>
          <a:srgbClr val="9C007F"/>
        </a:accent3>
        <a:accent4>
          <a:srgbClr val="68007F"/>
        </a:accent4>
        <a:accent5>
          <a:srgbClr val="005BD3"/>
        </a:accent5>
        <a:accent6>
          <a:srgbClr val="00349E"/>
        </a:accent6>
        <a:hlink>
          <a:srgbClr val="17BBFD"/>
        </a:hlink>
        <a:folHlink>
          <a:srgbClr val="FF79C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">
        <a:dk1>
          <a:srgbClr val="0F243E"/>
        </a:dk1>
        <a:lt1>
          <a:sysClr val="window" lastClr="FFFFFF"/>
        </a:lt1>
        <a:dk2>
          <a:srgbClr val="1F497D"/>
        </a:dk2>
        <a:lt2>
          <a:srgbClr val="EEECE1"/>
        </a:lt2>
        <a:accent1>
          <a:srgbClr val="0000FF"/>
        </a:accent1>
        <a:accent2>
          <a:srgbClr val="FE19FF"/>
        </a:accent2>
        <a:accent3>
          <a:srgbClr val="00B050"/>
        </a:accent3>
        <a:accent4>
          <a:srgbClr val="FF0000"/>
        </a:accent4>
        <a:accent5>
          <a:srgbClr val="4BACC6"/>
        </a:accent5>
        <a:accent6>
          <a:srgbClr val="FFFF00"/>
        </a:accent6>
        <a:hlink>
          <a:srgbClr val="548DD4"/>
        </a:hlink>
        <a:folHlink>
          <a:srgbClr val="FE1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_New_Classic</Template>
  <TotalTime>23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Courier New</vt:lpstr>
      <vt:lpstr>Tahoma</vt:lpstr>
      <vt:lpstr>Times New Roman</vt:lpstr>
      <vt:lpstr>Tunga</vt:lpstr>
      <vt:lpstr>Wingdings</vt:lpstr>
      <vt:lpstr>Classic</vt:lpstr>
      <vt:lpstr>PowerPoint Presentation</vt:lpstr>
    </vt:vector>
  </TitlesOfParts>
  <Company>NKT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Sergey Kirillov</dc:creator>
  <cp:lastModifiedBy>Oleg Korshul</cp:lastModifiedBy>
  <cp:revision>9</cp:revision>
  <dcterms:created xsi:type="dcterms:W3CDTF">2012-12-03T11:51:24Z</dcterms:created>
  <dcterms:modified xsi:type="dcterms:W3CDTF">2012-12-06T11:15:57Z</dcterms:modified>
</cp:coreProperties>
</file>