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4D076FE3-E67C-42BB-8A9C-2EE9979F3FEB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D95C03F-0CB1-4A12-958C-1288ED466A8E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76FE3-E67C-42BB-8A9C-2EE9979F3FEB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5C03F-0CB1-4A12-958C-1288ED466A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76FE3-E67C-42BB-8A9C-2EE9979F3FEB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5C03F-0CB1-4A12-958C-1288ED466A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76FE3-E67C-42BB-8A9C-2EE9979F3FEB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5C03F-0CB1-4A12-958C-1288ED466A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76FE3-E67C-42BB-8A9C-2EE9979F3FEB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5C03F-0CB1-4A12-958C-1288ED466A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76FE3-E67C-42BB-8A9C-2EE9979F3FEB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5C03F-0CB1-4A12-958C-1288ED466A8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76FE3-E67C-42BB-8A9C-2EE9979F3FEB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5C03F-0CB1-4A12-958C-1288ED466A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76FE3-E67C-42BB-8A9C-2EE9979F3FEB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5C03F-0CB1-4A12-958C-1288ED466A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76FE3-E67C-42BB-8A9C-2EE9979F3FEB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5C03F-0CB1-4A12-958C-1288ED466A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76FE3-E67C-42BB-8A9C-2EE9979F3FEB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5C03F-0CB1-4A12-958C-1288ED466A8E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76FE3-E67C-42BB-8A9C-2EE9979F3FEB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5C03F-0CB1-4A12-958C-1288ED466A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4D076FE3-E67C-42BB-8A9C-2EE9979F3FEB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D95C03F-0CB1-4A12-958C-1288ED466A8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7733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Остин</vt:lpstr>
      <vt:lpstr>Презентация PowerPoint</vt:lpstr>
    </vt:vector>
  </TitlesOfParts>
  <Company>avs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Oleg Korshul</dc:creator>
  <cp:lastModifiedBy>Oleg Korshul</cp:lastModifiedBy>
  <cp:revision>1</cp:revision>
  <dcterms:created xsi:type="dcterms:W3CDTF">2012-08-30T10:05:16Z</dcterms:created>
  <dcterms:modified xsi:type="dcterms:W3CDTF">2012-08-30T10:05:53Z</dcterms:modified>
</cp:coreProperties>
</file>