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711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652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18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99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665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06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728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90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597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94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80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0" y="0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30392"/>
                </a:moveTo>
                <a:lnTo>
                  <a:pt x="0" y="30392"/>
                </a:lnTo>
                <a:cubicBezTo>
                  <a:pt x="0" y="30392"/>
                  <a:pt x="30246" y="52055"/>
                  <a:pt x="43200" y="35131"/>
                </a:cubicBezTo>
                <a:lnTo>
                  <a:pt x="43200" y="0"/>
                </a:lnTo>
                <a:lnTo>
                  <a:pt x="0" y="0"/>
                </a:lnTo>
                <a:lnTo>
                  <a:pt x="0" y="30392"/>
                </a:ln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059"/>
          <p:cNvSpPr>
            <a:spLocks noGrp="1" noChangeArrowheads="1"/>
          </p:cNvSpPr>
          <p:nvPr userDrawn="1"/>
        </p:nvSpPr>
        <p:spPr>
          <a:xfrm>
            <a:off x="0" y="0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30392"/>
                </a:moveTo>
                <a:lnTo>
                  <a:pt x="-22" y="30392"/>
                </a:lnTo>
                <a:cubicBezTo>
                  <a:pt x="-22" y="30392"/>
                  <a:pt x="30330" y="52055"/>
                  <a:pt x="43245" y="35131"/>
                </a:cubicBezTo>
              </a:path>
            </a:pathLst>
          </a:custGeom>
          <a:solidFill>
            <a:srgbClr val="FFFFFF"/>
          </a:solidFill>
          <a:ln w="7560">
            <a:solidFill>
              <a:srgbClr val="FFFFFF"/>
            </a:solidFill>
            <a:round/>
            <a:headEnd/>
            <a:tailEnd/>
          </a:ln>
        </p:spPr>
      </p:sp>
      <p:sp>
        <p:nvSpPr>
          <p:cNvPr id="9" name="Shape 1060"/>
          <p:cNvSpPr>
            <a:spLocks noGrp="1" noChangeArrowheads="1"/>
          </p:cNvSpPr>
          <p:nvPr userDrawn="1"/>
        </p:nvSpPr>
        <p:spPr>
          <a:xfrm>
            <a:off x="0" y="0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9977"/>
                </a:moveTo>
                <a:lnTo>
                  <a:pt x="-22" y="29977"/>
                </a:lnTo>
                <a:cubicBezTo>
                  <a:pt x="-22" y="29977"/>
                  <a:pt x="29238" y="51595"/>
                  <a:pt x="43239" y="32973"/>
                </a:cubicBezTo>
              </a:path>
            </a:pathLst>
          </a:custGeom>
          <a:solidFill>
            <a:srgbClr val="FFFFFF"/>
          </a:solidFill>
          <a:ln w="6930">
            <a:solidFill>
              <a:srgbClr val="FFFFFF">
                <a:alpha val="0"/>
              </a:srgbClr>
            </a:solidFill>
            <a:round/>
            <a:headEnd/>
            <a:tailEnd/>
          </a:ln>
        </p:spPr>
      </p:sp>
      <p:sp>
        <p:nvSpPr>
          <p:cNvPr id="10" name="Shape 1061"/>
          <p:cNvSpPr>
            <a:spLocks noGrp="1" noChangeArrowheads="1"/>
          </p:cNvSpPr>
          <p:nvPr userDrawn="1"/>
        </p:nvSpPr>
        <p:spPr>
          <a:xfrm>
            <a:off x="0" y="0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9562"/>
                </a:moveTo>
                <a:lnTo>
                  <a:pt x="-22" y="29562"/>
                </a:lnTo>
                <a:cubicBezTo>
                  <a:pt x="-22" y="29562"/>
                  <a:pt x="28147" y="51135"/>
                  <a:pt x="43233" y="30816"/>
                </a:cubicBezTo>
              </a:path>
            </a:pathLst>
          </a:custGeom>
          <a:solidFill>
            <a:srgbClr val="FFFFFF"/>
          </a:solidFill>
          <a:ln w="6300">
            <a:solidFill>
              <a:srgbClr val="FFFFFF">
                <a:alpha val="77254"/>
              </a:srgbClr>
            </a:solidFill>
            <a:round/>
            <a:headEnd/>
            <a:tailEnd/>
          </a:ln>
        </p:spPr>
      </p:sp>
      <p:sp>
        <p:nvSpPr>
          <p:cNvPr id="11" name="Shape 1062"/>
          <p:cNvSpPr>
            <a:spLocks noGrp="1" noChangeArrowheads="1"/>
          </p:cNvSpPr>
          <p:nvPr userDrawn="1"/>
        </p:nvSpPr>
        <p:spPr>
          <a:xfrm>
            <a:off x="0" y="0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9147"/>
                </a:moveTo>
                <a:lnTo>
                  <a:pt x="-22" y="29147"/>
                </a:lnTo>
                <a:cubicBezTo>
                  <a:pt x="-22" y="29147"/>
                  <a:pt x="27056" y="50675"/>
                  <a:pt x="43228" y="28658"/>
                </a:cubicBezTo>
              </a:path>
            </a:pathLst>
          </a:custGeom>
          <a:solidFill>
            <a:srgbClr val="FFFFFF"/>
          </a:solidFill>
          <a:ln w="5670">
            <a:solidFill>
              <a:srgbClr val="FFFFFF">
                <a:alpha val="65882"/>
              </a:srgbClr>
            </a:solidFill>
            <a:round/>
            <a:headEnd/>
            <a:tailEnd/>
          </a:ln>
        </p:spPr>
      </p:sp>
      <p:sp>
        <p:nvSpPr>
          <p:cNvPr id="12" name="Shape 1063"/>
          <p:cNvSpPr>
            <a:spLocks noGrp="1" noChangeArrowheads="1"/>
          </p:cNvSpPr>
          <p:nvPr userDrawn="1"/>
        </p:nvSpPr>
        <p:spPr>
          <a:xfrm>
            <a:off x="0" y="0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8733"/>
                </a:moveTo>
                <a:lnTo>
                  <a:pt x="-22" y="28733"/>
                </a:lnTo>
                <a:cubicBezTo>
                  <a:pt x="-22" y="28733"/>
                  <a:pt x="25965" y="50214"/>
                  <a:pt x="43222" y="26500"/>
                </a:cubicBezTo>
              </a:path>
            </a:pathLst>
          </a:custGeom>
          <a:solidFill>
            <a:srgbClr val="FFFFFF"/>
          </a:solidFill>
          <a:ln w="5040">
            <a:solidFill>
              <a:srgbClr val="FFFFFF">
                <a:alpha val="54901"/>
              </a:srgbClr>
            </a:solidFill>
            <a:round/>
            <a:headEnd/>
            <a:tailEnd/>
          </a:ln>
        </p:spPr>
      </p:sp>
      <p:sp>
        <p:nvSpPr>
          <p:cNvPr id="13" name="Shape 1064"/>
          <p:cNvSpPr>
            <a:spLocks noGrp="1" noChangeArrowheads="1"/>
          </p:cNvSpPr>
          <p:nvPr userDrawn="1"/>
        </p:nvSpPr>
        <p:spPr>
          <a:xfrm>
            <a:off x="0" y="0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8319"/>
                </a:moveTo>
                <a:lnTo>
                  <a:pt x="-22" y="28319"/>
                </a:lnTo>
                <a:cubicBezTo>
                  <a:pt x="-22" y="28319"/>
                  <a:pt x="24873" y="49754"/>
                  <a:pt x="43216" y="24342"/>
                </a:cubicBezTo>
              </a:path>
            </a:pathLst>
          </a:custGeom>
          <a:solidFill>
            <a:srgbClr val="FFFFFF"/>
          </a:solidFill>
          <a:ln w="4410">
            <a:solidFill>
              <a:srgbClr val="FFFFFF">
                <a:alpha val="43529"/>
              </a:srgbClr>
            </a:solidFill>
            <a:round/>
            <a:headEnd/>
            <a:tailEnd/>
          </a:ln>
        </p:spPr>
      </p:sp>
      <p:sp>
        <p:nvSpPr>
          <p:cNvPr id="14" name="Shape 1065"/>
          <p:cNvSpPr>
            <a:spLocks noGrp="1" noChangeArrowheads="1"/>
          </p:cNvSpPr>
          <p:nvPr userDrawn="1"/>
        </p:nvSpPr>
        <p:spPr>
          <a:xfrm>
            <a:off x="0" y="0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7904"/>
                </a:moveTo>
                <a:lnTo>
                  <a:pt x="-22" y="27904"/>
                </a:lnTo>
                <a:cubicBezTo>
                  <a:pt x="-22" y="27904"/>
                  <a:pt x="23782" y="49294"/>
                  <a:pt x="43211" y="22185"/>
                </a:cubicBezTo>
              </a:path>
            </a:pathLst>
          </a:custGeom>
          <a:solidFill>
            <a:srgbClr val="FFFFFF"/>
          </a:solidFill>
          <a:ln w="3780">
            <a:solidFill>
              <a:srgbClr val="FFFFFF">
                <a:alpha val="32156"/>
              </a:srgbClr>
            </a:solidFill>
            <a:round/>
            <a:headEnd/>
            <a:tailEnd/>
          </a:ln>
        </p:spPr>
      </p:sp>
      <p:sp>
        <p:nvSpPr>
          <p:cNvPr id="15" name="Shape 1066"/>
          <p:cNvSpPr>
            <a:spLocks noGrp="1" noChangeArrowheads="1"/>
          </p:cNvSpPr>
          <p:nvPr userDrawn="1"/>
        </p:nvSpPr>
        <p:spPr>
          <a:xfrm>
            <a:off x="0" y="0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7489"/>
                </a:moveTo>
                <a:lnTo>
                  <a:pt x="-22" y="27489"/>
                </a:lnTo>
                <a:cubicBezTo>
                  <a:pt x="-22" y="27489"/>
                  <a:pt x="22691" y="48834"/>
                  <a:pt x="43205" y="20027"/>
                </a:cubicBezTo>
              </a:path>
            </a:pathLst>
          </a:custGeom>
          <a:solidFill>
            <a:srgbClr val="FFFFFF"/>
          </a:solidFill>
          <a:ln w="3150">
            <a:solidFill>
              <a:srgbClr val="FFFFFF">
                <a:alpha val="21176"/>
              </a:srgbClr>
            </a:solidFill>
            <a:round/>
            <a:headEnd/>
            <a:tailEnd/>
          </a:ln>
        </p:spPr>
      </p:sp>
      <p:sp>
        <p:nvSpPr>
          <p:cNvPr id="16" name="Shape 1067"/>
          <p:cNvSpPr>
            <a:spLocks noGrp="1" noChangeArrowheads="1"/>
          </p:cNvSpPr>
          <p:nvPr userDrawn="1"/>
        </p:nvSpPr>
        <p:spPr>
          <a:xfrm>
            <a:off x="0" y="0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7075"/>
                </a:moveTo>
                <a:lnTo>
                  <a:pt x="-22" y="27075"/>
                </a:lnTo>
                <a:cubicBezTo>
                  <a:pt x="-22" y="27075"/>
                  <a:pt x="21600" y="48374"/>
                  <a:pt x="43200" y="17869"/>
                </a:cubicBezTo>
              </a:path>
            </a:pathLst>
          </a:custGeom>
          <a:solidFill>
            <a:srgbClr val="FFFFFF"/>
          </a:solidFill>
          <a:ln w="2520">
            <a:solidFill>
              <a:srgbClr val="FFFFFF">
                <a:alpha val="9803"/>
              </a:srgbClr>
            </a:solidFill>
            <a:round/>
            <a:headEnd/>
            <a:tailEnd/>
          </a:ln>
        </p:spPr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8A2AD-CA6C-4CEE-80DD-5B3591997DB0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84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701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yscal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969696"/>
        </a:accent3>
        <a:accent4>
          <a:srgbClr val="808080"/>
        </a:accent4>
        <a:accent5>
          <a:srgbClr val="5F5F5F"/>
        </a:accent5>
        <a:accent6>
          <a:srgbClr val="4D4D4D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ex">
        <a:dk1>
          <a:sysClr val="windowText" lastClr="000000"/>
        </a:dk1>
        <a:lt1>
          <a:sysClr val="window" lastClr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6BB1C9"/>
        </a:accent3>
        <a:accent4>
          <a:srgbClr val="6585CF"/>
        </a:accent4>
        <a:accent5>
          <a:srgbClr val="7E6BC9"/>
        </a:accent5>
        <a:accent6>
          <a:srgbClr val="A379BB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pect">
        <a:dk1>
          <a:sysClr val="windowText" lastClr="000000"/>
        </a:dk1>
        <a:lt1>
          <a:sysClr val="window" lastClr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1B587C"/>
        </a:accent3>
        <a:accent4>
          <a:srgbClr val="4E8542"/>
        </a:accent4>
        <a:accent5>
          <a:srgbClr val="604878"/>
        </a:accent5>
        <a:accent6>
          <a:srgbClr val="C19859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vic">
        <a:dk1>
          <a:sysClr val="windowText" lastClr="000000"/>
        </a:dk1>
        <a:lt1>
          <a:sysClr val="window" lastClr="FFFFFF"/>
        </a:lt1>
        <a:dk2>
          <a:srgbClr val="646B86"/>
        </a:dk2>
        <a:lt2>
          <a:srgbClr val="C5D1D7"/>
        </a:lt2>
        <a:accent1>
          <a:srgbClr val="D16349"/>
        </a:accent1>
        <a:accent2>
          <a:srgbClr val="CCB400"/>
        </a:accent2>
        <a:accent3>
          <a:srgbClr val="8CADAE"/>
        </a:accent3>
        <a:accent4>
          <a:srgbClr val="8C7B70"/>
        </a:accent4>
        <a:accent5>
          <a:srgbClr val="8FB08C"/>
        </a:accent5>
        <a:accent6>
          <a:srgbClr val="D19049"/>
        </a:accent6>
        <a:hlink>
          <a:srgbClr val="00A3D6"/>
        </a:hlink>
        <a:folHlink>
          <a:srgbClr val="694F0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urse">
        <a:dk1>
          <a:sysClr val="windowText" lastClr="000000"/>
        </a:dk1>
        <a:lt1>
          <a:sysClr val="window" lastClr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EB641B"/>
        </a:accent3>
        <a:accent4>
          <a:srgbClr val="39639D"/>
        </a:accent4>
        <a:accent5>
          <a:srgbClr val="474B78"/>
        </a:accent5>
        <a:accent6>
          <a:srgbClr val="7D3C4A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quity">
        <a:dk1>
          <a:sysClr val="windowText" lastClr="000000"/>
        </a:dk1>
        <a:lt1>
          <a:sysClr val="window" lastClr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28E6A"/>
        </a:accent3>
        <a:accent4>
          <a:srgbClr val="956251"/>
        </a:accent4>
        <a:accent5>
          <a:srgbClr val="918485"/>
        </a:accent5>
        <a:accent6>
          <a:srgbClr val="855D5D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">
        <a:dk1>
          <a:sysClr val="windowText" lastClr="000000"/>
        </a:dk1>
        <a:lt1>
          <a:sysClr val="window" lastClr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undry">
        <a:dk1>
          <a:sysClr val="windowText" lastClr="000000"/>
        </a:dk1>
        <a:lt1>
          <a:sysClr val="window" lastClr="FFFFFF"/>
        </a:lt1>
        <a:dk2>
          <a:srgbClr val="676A55"/>
        </a:dk2>
        <a:lt2>
          <a:srgbClr val="EAEBDE"/>
        </a:lt2>
        <a:accent1>
          <a:srgbClr val="72A376"/>
        </a:accent1>
        <a:accent2>
          <a:srgbClr val="B0CCB0"/>
        </a:accent2>
        <a:accent3>
          <a:srgbClr val="A8CDD7"/>
        </a:accent3>
        <a:accent4>
          <a:srgbClr val="C0BEAF"/>
        </a:accent4>
        <a:accent5>
          <a:srgbClr val="CEC597"/>
        </a:accent5>
        <a:accent6>
          <a:srgbClr val="E8B7B7"/>
        </a:accent6>
        <a:hlink>
          <a:srgbClr val="DB5353"/>
        </a:hlink>
        <a:folHlink>
          <a:srgbClr val="9036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an">
        <a:dk1>
          <a:sysClr val="windowText" lastClr="000000"/>
        </a:dk1>
        <a:lt1>
          <a:sysClr val="window" lastClr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A5AB81"/>
        </a:accent3>
        <a:accent4>
          <a:srgbClr val="D8B25C"/>
        </a:accent4>
        <a:accent5>
          <a:srgbClr val="7BA79D"/>
        </a:accent5>
        <a:accent6>
          <a:srgbClr val="968C8C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">
        <a:dk1>
          <a:sysClr val="windowText" lastClr="000000"/>
        </a:dk1>
        <a:lt1>
          <a:sysClr val="window" lastClr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EB80A"/>
        </a:accent3>
        <a:accent4>
          <a:srgbClr val="00ADDC"/>
        </a:accent4>
        <a:accent5>
          <a:srgbClr val="738AC8"/>
        </a:accent5>
        <a:accent6>
          <a:srgbClr val="1AB39F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ule">
        <a:dk1>
          <a:sysClr val="windowText" lastClr="000000"/>
        </a:dk1>
        <a:lt1>
          <a:sysClr val="window" lastClr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E66C7D"/>
        </a:accent3>
        <a:accent4>
          <a:srgbClr val="6BB76D"/>
        </a:accent4>
        <a:accent5>
          <a:srgbClr val="E88651"/>
        </a:accent5>
        <a:accent6>
          <a:srgbClr val="C64847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ulent">
        <a:dk1>
          <a:sysClr val="windowText" lastClr="000000"/>
        </a:dk1>
        <a:lt1>
          <a:sysClr val="window" lastClr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">
        <a:dk1>
          <a:sysClr val="windowText" lastClr="000000"/>
        </a:dk1>
        <a:lt1>
          <a:sysClr val="window" lastClr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B32C16"/>
        </a:accent3>
        <a:accent4>
          <a:srgbClr val="F5CD2D"/>
        </a:accent4>
        <a:accent5>
          <a:srgbClr val="AEBAD5"/>
        </a:accent5>
        <a:accent6>
          <a:srgbClr val="777C8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gin">
        <a:dk1>
          <a:sysClr val="windowText" lastClr="000000"/>
        </a:dk1>
        <a:lt1>
          <a:sysClr val="window" lastClr="FFFFFF"/>
        </a:lt1>
        <a:dk2>
          <a:srgbClr val="464653"/>
        </a:dk2>
        <a:lt2>
          <a:srgbClr val="DDE9EC"/>
        </a:lt2>
        <a:accent1>
          <a:srgbClr val="727CA3"/>
        </a:accent1>
        <a:accent2>
          <a:srgbClr val="9FB8CD"/>
        </a:accent2>
        <a:accent3>
          <a:srgbClr val="D2DA7A"/>
        </a:accent3>
        <a:accent4>
          <a:srgbClr val="FADA7A"/>
        </a:accent4>
        <a:accent5>
          <a:srgbClr val="B88472"/>
        </a:accent5>
        <a:accent6>
          <a:srgbClr val="8E736A"/>
        </a:accent6>
        <a:hlink>
          <a:srgbClr val="B292CA"/>
        </a:hlink>
        <a:folHlink>
          <a:srgbClr val="6B56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">
        <a:dk1>
          <a:sysClr val="windowText" lastClr="000000"/>
        </a:dk1>
        <a:lt1>
          <a:sysClr val="window" lastClr="FFFFFF"/>
        </a:lt1>
        <a:dk2>
          <a:srgbClr val="444D26"/>
        </a:dk2>
        <a:lt2>
          <a:srgbClr val="FEFAC9"/>
        </a:lt2>
        <a:accent1>
          <a:srgbClr val="A5B592"/>
        </a:accent1>
        <a:accent2>
          <a:srgbClr val="F3A447"/>
        </a:accent2>
        <a:accent3>
          <a:srgbClr val="E7BC29"/>
        </a:accent3>
        <a:accent4>
          <a:srgbClr val="D092A7"/>
        </a:accent4>
        <a:accent5>
          <a:srgbClr val="9C85C0"/>
        </a:accent5>
        <a:accent6>
          <a:srgbClr val="809EC2"/>
        </a:accent6>
        <a:hlink>
          <a:srgbClr val="8E58B6"/>
        </a:hlink>
        <a:folHlink>
          <a:srgbClr val="7F6F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stice">
        <a:dk1>
          <a:sysClr val="windowText" lastClr="000000"/>
        </a:dk1>
        <a:lt1>
          <a:sysClr val="window" lastClr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nic">
        <a:dk1>
          <a:sysClr val="windowText" lastClr="000000"/>
        </a:dk1>
        <a:lt1>
          <a:sysClr val="window" lastClr="FFFFFF"/>
        </a:lt1>
        <a:dk2>
          <a:srgbClr val="3B3B3B"/>
        </a:dk2>
        <a:lt2>
          <a:srgbClr val="D4D2D0"/>
        </a:lt2>
        <a:accent1>
          <a:srgbClr val="6EA0B0"/>
        </a:accent1>
        <a:accent2>
          <a:srgbClr val="CCAF0A"/>
        </a:accent2>
        <a:accent3>
          <a:srgbClr val="8D89A4"/>
        </a:accent3>
        <a:accent4>
          <a:srgbClr val="748560"/>
        </a:accent4>
        <a:accent5>
          <a:srgbClr val="9E9273"/>
        </a:accent5>
        <a:accent6>
          <a:srgbClr val="7E848D"/>
        </a:accent6>
        <a:hlink>
          <a:srgbClr val="00C8C3"/>
        </a:hlink>
        <a:folHlink>
          <a:srgbClr val="A11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k">
        <a:dk1>
          <a:sysClr val="windowText" lastClr="000000"/>
        </a:dk1>
        <a:lt1>
          <a:sysClr val="window" lastClr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rban">
        <a:dk1>
          <a:sysClr val="windowText" lastClr="000000"/>
        </a:dk1>
        <a:lt1>
          <a:sysClr val="window" lastClr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A04DA3"/>
        </a:accent3>
        <a:accent4>
          <a:srgbClr val="C4652D"/>
        </a:accent4>
        <a:accent5>
          <a:srgbClr val="8B5D3D"/>
        </a:accent5>
        <a:accent6>
          <a:srgbClr val="5C92B5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ve">
        <a:dk1>
          <a:sysClr val="windowText" lastClr="000000"/>
        </a:dk1>
        <a:lt1>
          <a:sysClr val="window" lastClr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9C007F"/>
        </a:accent3>
        <a:accent4>
          <a:srgbClr val="68007F"/>
        </a:accent4>
        <a:accent5>
          <a:srgbClr val="005BD3"/>
        </a:accent5>
        <a:accent6>
          <a:srgbClr val="00349E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</vt:lpstr>
      <vt:lpstr>Презентация PowerPoint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Korshul</dc:creator>
  <cp:lastModifiedBy>Sergey Kirillov</cp:lastModifiedBy>
  <cp:revision>2</cp:revision>
  <dcterms:created xsi:type="dcterms:W3CDTF">2012-09-20T14:31:07Z</dcterms:created>
  <dcterms:modified xsi:type="dcterms:W3CDTF">2012-12-03T11:40:07Z</dcterms:modified>
</cp:coreProperties>
</file>