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0F2D852-4412-4E57-B39D-108C9CA68963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F48D6CE-5F1A-4057-BEB8-E9CAB3D179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07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Городская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Oleg Korshul</cp:lastModifiedBy>
  <cp:revision>1</cp:revision>
  <dcterms:created xsi:type="dcterms:W3CDTF">2012-08-30T10:04:44Z</dcterms:created>
  <dcterms:modified xsi:type="dcterms:W3CDTF">2012-08-30T10:05:08Z</dcterms:modified>
</cp:coreProperties>
</file>