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MasterView">
  <p:normalViewPr>
    <p:restoredLeft sz="15014" autoAdjust="0"/>
    <p:restoredTop sz="89273" autoAdjust="0"/>
  </p:normalViewPr>
  <p:slideViewPr>
    <p:cSldViewPr snapToGrid="0">
      <p:cViewPr varScale="1">
        <p:scale>
          <a:sx n="110" d="100"/>
          <a:sy n="110" d="100"/>
        </p:scale>
        <p:origin x="9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1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US" smtClean="0"/>
              <a:t>12/8/2012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530"/>
            <a:ext cx="77724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369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799" y="1828802"/>
            <a:ext cx="7772401" cy="43513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163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1452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799" y="360364"/>
            <a:ext cx="5743576" cy="58118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077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840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12423"/>
            <a:ext cx="77724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55263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737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9" y="1828801"/>
            <a:ext cx="3834246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2905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590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1681851"/>
            <a:ext cx="3815196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799" y="2507551"/>
            <a:ext cx="3815196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851"/>
            <a:ext cx="3829050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7551"/>
            <a:ext cx="3829050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321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897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378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719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5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799" y="365760"/>
            <a:ext cx="7772401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1828801"/>
            <a:ext cx="7772401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79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31547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0080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646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Courier New</vt:lpstr>
      <vt:lpstr>Wingdings</vt:lpstr>
      <vt:lpstr>Wingdings 2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Denis Myshaev</dc:creator>
  <cp:lastModifiedBy>Oleg Korshul</cp:lastModifiedBy>
  <cp:revision>4</cp:revision>
  <dcterms:created xsi:type="dcterms:W3CDTF">2012-12-03T06:56:55Z</dcterms:created>
  <dcterms:modified xsi:type="dcterms:W3CDTF">2012-12-08T14:36:27Z</dcterms:modified>
</cp:coreProperties>
</file>