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38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3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36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96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7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600200"/>
            <a:ext cx="35283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9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535113"/>
            <a:ext cx="35283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7624" y="2174875"/>
            <a:ext cx="35283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535113"/>
            <a:ext cx="382676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2174875"/>
            <a:ext cx="382676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1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9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3050"/>
            <a:ext cx="266429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73050"/>
            <a:ext cx="469086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435100"/>
            <a:ext cx="266429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9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800600"/>
            <a:ext cx="748883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87624" y="612775"/>
            <a:ext cx="748883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5367338"/>
            <a:ext cx="748883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0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600200"/>
            <a:ext cx="74991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6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</p:spPr>
      </p:sp>
      <p:sp>
        <p:nvSpPr>
          <p:cNvPr id="48" name="Shape 1060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4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48264" y="6356350"/>
            <a:ext cx="1738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	</a:t>
            </a:r>
            <a:fld id="{F8E3F0E9-0FC2-4DDE-87CF-3BA6A04EA4C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426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4D43-F783-4E09-8208-6AA351DBC29B}" type="datetimeFigureOut">
              <a:rPr lang="ru-RU" smtClean="0"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44280" y="6356350"/>
            <a:ext cx="26719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6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n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Corner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5</cp:revision>
  <dcterms:created xsi:type="dcterms:W3CDTF">2012-09-20T13:52:55Z</dcterms:created>
  <dcterms:modified xsi:type="dcterms:W3CDTF">2012-12-03T11:36:27Z</dcterms:modified>
</cp:coreProperties>
</file>