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5726E2"/>
    <a:srgbClr val="FF6019"/>
    <a:srgbClr val="6A3ACA"/>
    <a:srgbClr val="7741FD"/>
    <a:srgbClr val="8B68E2"/>
    <a:srgbClr val="8441FD"/>
    <a:srgbClr val="0092B4"/>
    <a:srgbClr val="0C7BC6"/>
    <a:srgbClr val="2CC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170" d="100"/>
          <a:sy n="170" d="100"/>
        </p:scale>
        <p:origin x="-1686" y="-27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802776" y="3140968"/>
            <a:ext cx="7495760" cy="1152128"/>
          </a:xfr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32605" y="4437112"/>
            <a:ext cx="6061240" cy="1008112"/>
          </a:xfrm>
        </p:spPr>
        <p:txBody>
          <a:bodyPr>
            <a:norm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13" name="Группа 312"/>
          <p:cNvGrpSpPr/>
          <p:nvPr userDrawn="1"/>
        </p:nvGrpSpPr>
        <p:grpSpPr>
          <a:xfrm>
            <a:off x="-16505" y="-7443"/>
            <a:ext cx="9160506" cy="1742780"/>
            <a:chOff x="4150862" y="1653688"/>
            <a:chExt cx="4317345" cy="866636"/>
          </a:xfrm>
        </p:grpSpPr>
        <p:grpSp>
          <p:nvGrpSpPr>
            <p:cNvPr id="383" name="Группа 382"/>
            <p:cNvGrpSpPr/>
            <p:nvPr userDrawn="1"/>
          </p:nvGrpSpPr>
          <p:grpSpPr>
            <a:xfrm>
              <a:off x="7602967" y="1656324"/>
              <a:ext cx="865240" cy="864000"/>
              <a:chOff x="6738967" y="1656324"/>
              <a:chExt cx="865240" cy="864000"/>
            </a:xfrm>
          </p:grpSpPr>
          <p:sp>
            <p:nvSpPr>
              <p:cNvPr id="432" name="Прямоугольник 43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>
            <a:xfrm>
              <a:off x="6739414" y="1653688"/>
              <a:ext cx="864793" cy="864000"/>
              <a:chOff x="6739414" y="1656324"/>
              <a:chExt cx="864793" cy="864000"/>
            </a:xfrm>
          </p:grpSpPr>
          <p:sp>
            <p:nvSpPr>
              <p:cNvPr id="421" name="Прямоугольник 420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>
            <a:xfrm>
              <a:off x="5874621" y="1656324"/>
              <a:ext cx="867399" cy="864000"/>
              <a:chOff x="6739414" y="1656324"/>
              <a:chExt cx="867399" cy="864000"/>
            </a:xfrm>
          </p:grpSpPr>
          <p:sp>
            <p:nvSpPr>
              <p:cNvPr id="410" name="Прямоугольник 40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>
            <a:xfrm>
              <a:off x="5012473" y="1653688"/>
              <a:ext cx="864793" cy="864000"/>
              <a:chOff x="6739414" y="1656324"/>
              <a:chExt cx="864793" cy="864000"/>
            </a:xfrm>
          </p:grpSpPr>
          <p:sp>
            <p:nvSpPr>
              <p:cNvPr id="399" name="Прямоугольник 39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>
            <a:xfrm>
              <a:off x="4150862" y="1653688"/>
              <a:ext cx="864793" cy="864000"/>
              <a:chOff x="6739414" y="1656324"/>
              <a:chExt cx="864793" cy="864000"/>
            </a:xfrm>
          </p:grpSpPr>
          <p:sp>
            <p:nvSpPr>
              <p:cNvPr id="388" name="Прямоугольник 38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>
          <a:xfrm>
            <a:off x="0" y="6597352"/>
            <a:ext cx="9143999" cy="290796"/>
            <a:chOff x="-16505" y="6597352"/>
            <a:chExt cx="4890342" cy="290796"/>
          </a:xfrm>
        </p:grpSpPr>
        <p:sp>
          <p:nvSpPr>
            <p:cNvPr id="464" name="Прямоугольник 463"/>
            <p:cNvSpPr/>
            <p:nvPr userDrawn="1"/>
          </p:nvSpPr>
          <p:spPr>
            <a:xfrm>
              <a:off x="4009044" y="6599988"/>
              <a:ext cx="864000" cy="285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>
            <a:xfrm>
              <a:off x="4011996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>
            <a:xfrm>
              <a:off x="4298630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>
            <a:xfrm>
              <a:off x="4585837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>
            <a:xfrm>
              <a:off x="3145044" y="6597352"/>
              <a:ext cx="864000" cy="2853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>
            <a:xfrm>
              <a:off x="314799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>
            <a:xfrm>
              <a:off x="3434630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>
            <a:xfrm>
              <a:off x="3721837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>
            <a:xfrm>
              <a:off x="2280251" y="6599988"/>
              <a:ext cx="864000" cy="285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>
            <a:xfrm>
              <a:off x="2283203" y="6599988"/>
              <a:ext cx="288000" cy="288000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>
            <a:xfrm>
              <a:off x="2569837" y="6599988"/>
              <a:ext cx="288000" cy="28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>
            <a:xfrm>
              <a:off x="2857044" y="6599988"/>
              <a:ext cx="288000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>
            <a:xfrm>
              <a:off x="1418103" y="6597352"/>
              <a:ext cx="864000" cy="2853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>
            <a:xfrm>
              <a:off x="142105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>
            <a:xfrm>
              <a:off x="1707689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>
            <a:xfrm>
              <a:off x="1994896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>
            <a:xfrm>
              <a:off x="556492" y="6597352"/>
              <a:ext cx="864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>
            <a:xfrm>
              <a:off x="559444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000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>
            <a:xfrm>
              <a:off x="846078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>
            <a:xfrm>
              <a:off x="1133285" y="6597352"/>
              <a:ext cx="288000" cy="28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7000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>
            <a:xfrm>
              <a:off x="-16505" y="6600148"/>
              <a:ext cx="577813" cy="285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>
            <a:xfrm>
              <a:off x="-13105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>
            <a:xfrm>
              <a:off x="274102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74557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1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80729"/>
            <a:ext cx="2057400" cy="5040560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80727"/>
            <a:ext cx="6019800" cy="504056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08912" cy="1002035"/>
          </a:xfr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060848"/>
            <a:ext cx="8208912" cy="3960440"/>
          </a:xfrm>
        </p:spPr>
        <p:txBody>
          <a:bodyPr anchor="t" anchorCtr="0"/>
          <a:lstStyle>
            <a:lvl1pPr marL="0" indent="0">
              <a:buNone/>
              <a:defRPr sz="20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233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0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052538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052538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1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89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196753"/>
            <a:ext cx="5112568" cy="482453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96753"/>
            <a:ext cx="3008313" cy="4824536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797152"/>
            <a:ext cx="5486400" cy="576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196752"/>
            <a:ext cx="5486400" cy="35283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45224"/>
            <a:ext cx="5486400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0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>
          <a:xfrm>
            <a:off x="569306" y="-8406"/>
            <a:ext cx="858435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>
          <a:xfrm>
            <a:off x="0" y="-5610"/>
            <a:ext cx="574091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>
          <a:xfrm>
            <a:off x="1" y="-8406"/>
            <a:ext cx="9149369" cy="867599"/>
            <a:chOff x="1" y="-8406"/>
            <a:chExt cx="9149369" cy="867599"/>
          </a:xfrm>
        </p:grpSpPr>
        <p:grpSp>
          <p:nvGrpSpPr>
            <p:cNvPr id="113" name="Группа 112"/>
            <p:cNvGrpSpPr/>
            <p:nvPr userDrawn="1"/>
          </p:nvGrpSpPr>
          <p:grpSpPr>
            <a:xfrm>
              <a:off x="8289703" y="-4807"/>
              <a:ext cx="859667" cy="860401"/>
              <a:chOff x="6738967" y="1656324"/>
              <a:chExt cx="865240" cy="864000"/>
            </a:xfrm>
          </p:grpSpPr>
          <p:sp>
            <p:nvSpPr>
              <p:cNvPr id="6" name="Прямоугольник 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>
            <a:xfrm>
              <a:off x="7431712" y="-7443"/>
              <a:ext cx="859223" cy="864000"/>
              <a:chOff x="6739414" y="1656324"/>
              <a:chExt cx="864793" cy="864000"/>
            </a:xfrm>
          </p:grpSpPr>
          <p:sp>
            <p:nvSpPr>
              <p:cNvPr id="192" name="Прямоугольник 19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>
            <a:xfrm>
              <a:off x="6572489" y="-4807"/>
              <a:ext cx="861812" cy="864000"/>
              <a:chOff x="6739414" y="1656324"/>
              <a:chExt cx="867399" cy="864000"/>
            </a:xfrm>
          </p:grpSpPr>
          <p:sp>
            <p:nvSpPr>
              <p:cNvPr id="204" name="Прямоугольник 203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>
            <a:xfrm>
              <a:off x="5715894" y="-7443"/>
              <a:ext cx="859223" cy="864000"/>
              <a:chOff x="6739414" y="1656324"/>
              <a:chExt cx="864793" cy="864000"/>
            </a:xfrm>
          </p:grpSpPr>
          <p:sp>
            <p:nvSpPr>
              <p:cNvPr id="216" name="Прямоугольник 21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>
            <a:xfrm>
              <a:off x="4859833" y="-7443"/>
              <a:ext cx="859223" cy="864000"/>
              <a:chOff x="6739414" y="1656324"/>
              <a:chExt cx="864793" cy="864000"/>
            </a:xfrm>
          </p:grpSpPr>
          <p:sp>
            <p:nvSpPr>
              <p:cNvPr id="228" name="Прямоугольник 22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>
            <a:xfrm>
              <a:off x="3999176" y="-5770"/>
              <a:ext cx="859667" cy="864000"/>
              <a:chOff x="6738967" y="1656324"/>
              <a:chExt cx="865240" cy="864000"/>
            </a:xfrm>
          </p:grpSpPr>
          <p:sp>
            <p:nvSpPr>
              <p:cNvPr id="290" name="Прямоугольник 28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>
            <a:xfrm>
              <a:off x="3141185" y="-8406"/>
              <a:ext cx="859223" cy="864000"/>
              <a:chOff x="6739414" y="1656324"/>
              <a:chExt cx="864793" cy="864000"/>
            </a:xfrm>
          </p:grpSpPr>
          <p:sp>
            <p:nvSpPr>
              <p:cNvPr id="279" name="Прямоугольник 27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>
            <a:xfrm>
              <a:off x="2281962" y="-5770"/>
              <a:ext cx="861812" cy="864000"/>
              <a:chOff x="6739414" y="1656324"/>
              <a:chExt cx="867399" cy="864000"/>
            </a:xfrm>
          </p:grpSpPr>
          <p:sp>
            <p:nvSpPr>
              <p:cNvPr id="268" name="Прямоугольник 26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>
            <a:xfrm>
              <a:off x="1425367" y="-8406"/>
              <a:ext cx="859223" cy="864000"/>
              <a:chOff x="6739414" y="1656324"/>
              <a:chExt cx="864793" cy="864000"/>
            </a:xfrm>
          </p:grpSpPr>
          <p:sp>
            <p:nvSpPr>
              <p:cNvPr id="257" name="Прямоугольник 256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>
            <a:xfrm>
              <a:off x="572239" y="-8406"/>
              <a:ext cx="856290" cy="867599"/>
              <a:chOff x="572239" y="-8406"/>
              <a:chExt cx="856290" cy="867599"/>
            </a:xfrm>
          </p:grpSpPr>
          <p:sp>
            <p:nvSpPr>
              <p:cNvPr id="248" name="Прямоугольник 247"/>
              <p:cNvSpPr/>
              <p:nvPr userDrawn="1"/>
            </p:nvSpPr>
            <p:spPr>
              <a:xfrm>
                <a:off x="572239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>
              <a:xfrm>
                <a:off x="857027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>
              <a:xfrm>
                <a:off x="1142384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16000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>
              <a:xfrm>
                <a:off x="572239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4000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>
              <a:xfrm>
                <a:off x="857027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>
              <a:xfrm>
                <a:off x="1142384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7000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>
              <a:xfrm>
                <a:off x="574377" y="571193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>
              <a:xfrm>
                <a:off x="856239" y="567594"/>
                <a:ext cx="286145" cy="288000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>
              <a:xfrm>
                <a:off x="1141596" y="567594"/>
                <a:ext cx="286145" cy="288000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>
            <a:xfrm>
              <a:off x="1" y="-5610"/>
              <a:ext cx="574879" cy="861204"/>
              <a:chOff x="7025601" y="1656324"/>
              <a:chExt cx="578606" cy="864000"/>
            </a:xfrm>
          </p:grpSpPr>
          <p:sp>
            <p:nvSpPr>
              <p:cNvPr id="354" name="Прямоугольник 353"/>
              <p:cNvSpPr/>
              <p:nvPr userDrawn="1"/>
            </p:nvSpPr>
            <p:spPr>
              <a:xfrm>
                <a:off x="7025601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>
              <a:xfrm>
                <a:off x="7312808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>
              <a:xfrm>
                <a:off x="7029000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>
              <a:xfrm>
                <a:off x="7316207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>
              <a:xfrm>
                <a:off x="7028207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>
              <a:xfrm>
                <a:off x="7315414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>
          <a:xfrm>
            <a:off x="8287086" y="6600570"/>
            <a:ext cx="858118" cy="255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>
          <a:xfrm>
            <a:off x="8290018" y="6594997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>
          <a:xfrm>
            <a:off x="8574701" y="6600570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>
          <a:xfrm>
            <a:off x="8859953" y="6600570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>
          <a:xfrm>
            <a:off x="7428968" y="6598214"/>
            <a:ext cx="858118" cy="2550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>
          <a:xfrm>
            <a:off x="7431900" y="6598214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>
          <a:xfrm>
            <a:off x="7717152" y="6681515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>
          <a:xfrm>
            <a:off x="8001835" y="6598214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>
          <a:xfrm>
            <a:off x="6570063" y="6600570"/>
            <a:ext cx="858118" cy="255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>
          <a:xfrm>
            <a:off x="6572995" y="6594997"/>
            <a:ext cx="286039" cy="257431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>
          <a:xfrm>
            <a:off x="6863031" y="6594997"/>
            <a:ext cx="286039" cy="257431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>
          <a:xfrm>
            <a:off x="7141077" y="6597035"/>
            <a:ext cx="286039" cy="257431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>
          <a:xfrm>
            <a:off x="5713784" y="6598214"/>
            <a:ext cx="858118" cy="2550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>
          <a:xfrm>
            <a:off x="5716716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>
          <a:xfrm>
            <a:off x="6001399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>
          <a:xfrm>
            <a:off x="6286650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>
          <a:xfrm>
            <a:off x="4858039" y="6598214"/>
            <a:ext cx="858118" cy="255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>
          <a:xfrm>
            <a:off x="4860971" y="6598214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>
          <a:xfrm>
            <a:off x="5145653" y="6598214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>
          <a:xfrm>
            <a:off x="5430905" y="6598214"/>
            <a:ext cx="286039" cy="257431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>
          <a:xfrm>
            <a:off x="3998143" y="6599709"/>
            <a:ext cx="858118" cy="255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>
          <a:xfrm>
            <a:off x="4001075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>
          <a:xfrm>
            <a:off x="4285757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>
          <a:xfrm>
            <a:off x="4571009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>
          <a:xfrm>
            <a:off x="3140025" y="6597353"/>
            <a:ext cx="858118" cy="2550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>
          <a:xfrm>
            <a:off x="3142957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>
          <a:xfrm>
            <a:off x="3427639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>
          <a:xfrm>
            <a:off x="3712891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>
          <a:xfrm>
            <a:off x="2281119" y="6599709"/>
            <a:ext cx="858118" cy="255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>
          <a:xfrm>
            <a:off x="2284051" y="6599709"/>
            <a:ext cx="286039" cy="257431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>
          <a:xfrm>
            <a:off x="2568734" y="6599709"/>
            <a:ext cx="286039" cy="257431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>
          <a:xfrm>
            <a:off x="2853985" y="6599709"/>
            <a:ext cx="286039" cy="257431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>
          <a:xfrm>
            <a:off x="1424840" y="6597353"/>
            <a:ext cx="858118" cy="2550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>
          <a:xfrm>
            <a:off x="1427772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>
          <a:xfrm>
            <a:off x="1712455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>
          <a:xfrm>
            <a:off x="1997707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>
          <a:xfrm>
            <a:off x="569095" y="6597353"/>
            <a:ext cx="858118" cy="2574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>
          <a:xfrm>
            <a:off x="572027" y="6597353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>
          <a:xfrm>
            <a:off x="856710" y="6597353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>
          <a:xfrm>
            <a:off x="1141961" y="6597353"/>
            <a:ext cx="286039" cy="257431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>
          <a:xfrm>
            <a:off x="-1" y="6599852"/>
            <a:ext cx="573879" cy="2549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>
          <a:xfrm>
            <a:off x="3376" y="6599852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>
          <a:xfrm>
            <a:off x="288628" y="6599852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>
          <a:xfrm>
            <a:off x="457200" y="1340767"/>
            <a:ext cx="8229600" cy="460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2007365" y="220640"/>
            <a:ext cx="5062559" cy="856128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3892797" y="6132835"/>
            <a:ext cx="714476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>
          <a:xfrm>
            <a:off x="455446" y="61095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4241-D031-42DE-84E4-CC10C30232F4}" type="datetimeFigureOut">
              <a:rPr lang="ru-RU" smtClean="0"/>
              <a:t>04.12.2012</a:t>
            </a:fld>
            <a:endParaRPr lang="ru-RU" dirty="0"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>
          <a:xfrm>
            <a:off x="5819164" y="61328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7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b="1" kern="1200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андартная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335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Стандартная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Pollinator</dc:creator>
  <cp:lastModifiedBy>Oleg Korshul</cp:lastModifiedBy>
  <cp:revision>50</cp:revision>
  <dcterms:created xsi:type="dcterms:W3CDTF">2012-12-02T20:36:11Z</dcterms:created>
  <dcterms:modified xsi:type="dcterms:W3CDTF">2012-12-04T12:21:07Z</dcterms:modified>
</cp:coreProperties>
</file>