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B4E529E-05A7-44BD-9864-54892A86381A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7730A74-ADC3-44F7-8784-DC935000C7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772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NewsPrint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2012-08-30T10:03:39Z</dcterms:created>
  <dcterms:modified xsi:type="dcterms:W3CDTF">2012-08-30T10:04:30Z</dcterms:modified>
</cp:coreProperties>
</file>