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23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B326FBB4-3FB2-415D-B1A9-791987E775CE}" type="datetimeFigureOut">
              <a:rPr lang="ru-RU" smtClean="0"/>
              <a:t>30.08.2012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544B8F2-798D-425C-87FE-DCF9943A6843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6FBB4-3FB2-415D-B1A9-791987E775CE}" type="datetimeFigureOut">
              <a:rPr lang="ru-RU" smtClean="0"/>
              <a:t>30.08.2012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4B8F2-798D-425C-87FE-DCF9943A684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B326FBB4-3FB2-415D-B1A9-791987E775CE}" type="datetimeFigureOut">
              <a:rPr lang="ru-RU" smtClean="0"/>
              <a:t>30.08.2012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5544B8F2-798D-425C-87FE-DCF9943A6843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6FBB4-3FB2-415D-B1A9-791987E775CE}" type="datetimeFigureOut">
              <a:rPr lang="ru-RU" smtClean="0"/>
              <a:t>30.08.2012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544B8F2-798D-425C-87FE-DCF9943A6843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6FBB4-3FB2-415D-B1A9-791987E775CE}" type="datetimeFigureOut">
              <a:rPr lang="ru-RU" smtClean="0"/>
              <a:t>30.08.2012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5544B8F2-798D-425C-87FE-DCF9943A6843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B326FBB4-3FB2-415D-B1A9-791987E775CE}" type="datetimeFigureOut">
              <a:rPr lang="ru-RU" smtClean="0"/>
              <a:t>30.08.2012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5544B8F2-798D-425C-87FE-DCF9943A6843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B326FBB4-3FB2-415D-B1A9-791987E775CE}" type="datetimeFigureOut">
              <a:rPr lang="ru-RU" smtClean="0"/>
              <a:t>30.08.2012</a:t>
            </a:fld>
            <a:endParaRPr lang="ru-RU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5544B8F2-798D-425C-87FE-DCF9943A6843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6FBB4-3FB2-415D-B1A9-791987E775CE}" type="datetimeFigureOut">
              <a:rPr lang="ru-RU" smtClean="0"/>
              <a:t>30.08.2012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544B8F2-798D-425C-87FE-DCF9943A684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6FBB4-3FB2-415D-B1A9-791987E775CE}" type="datetimeFigureOut">
              <a:rPr lang="ru-RU" smtClean="0"/>
              <a:t>30.08.2012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544B8F2-798D-425C-87FE-DCF9943A684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6FBB4-3FB2-415D-B1A9-791987E775CE}" type="datetimeFigureOut">
              <a:rPr lang="ru-RU" smtClean="0"/>
              <a:t>30.08.2012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544B8F2-798D-425C-87FE-DCF9943A6843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B326FBB4-3FB2-415D-B1A9-791987E775CE}" type="datetimeFigureOut">
              <a:rPr lang="ru-RU" smtClean="0"/>
              <a:t>30.08.2012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5544B8F2-798D-425C-87FE-DCF9943A6843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B326FBB4-3FB2-415D-B1A9-791987E775CE}" type="datetimeFigureOut">
              <a:rPr lang="ru-RU" smtClean="0"/>
              <a:t>30.08.2012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5544B8F2-798D-425C-87FE-DCF9943A6843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400765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бычная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0</TotalTime>
  <Words>0</Words>
  <Application>Microsoft Office PowerPoint</Application>
  <PresentationFormat>Экран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Обычная</vt:lpstr>
      <vt:lpstr>Презентация PowerPoint</vt:lpstr>
    </vt:vector>
  </TitlesOfParts>
  <Company>avs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Oleg Korshul</dc:creator>
  <cp:lastModifiedBy>Oleg Korshul</cp:lastModifiedBy>
  <cp:revision>1</cp:revision>
  <dcterms:created xsi:type="dcterms:W3CDTF">2012-08-30T10:06:14Z</dcterms:created>
  <dcterms:modified xsi:type="dcterms:W3CDTF">2012-08-30T10:06:37Z</dcterms:modified>
</cp:coreProperties>
</file>