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97" r:id="rId1"/>
  </p:sldMasterIdLst>
  <p:notesMasterIdLst>
    <p:notesMasterId r:id="rId3"/>
  </p:notesMasterIdLst>
  <p:sldIdLst>
    <p:sldId id="256" r:id="rId2"/>
  </p:sldIdLst>
  <p:sldSz cx="9144000" cy="6840538"/>
  <p:notesSz cx="6840538" cy="9144000"/>
  <p:defaultTextStyle>
    <a:lvl1pPr marL="0" indent="0" algn="l">
      <a:defRPr sz="1800" b="0" i="0">
        <a:solidFill>
          <a:srgbClr val="000000"/>
        </a:solidFill>
        <a:latin typeface="Calibri"/>
      </a:defRPr>
    </a:lvl1pPr>
    <a:lvl2pPr marL="457200" indent="0" algn="l">
      <a:defRPr sz="1800" b="0" i="0">
        <a:solidFill>
          <a:srgbClr val="000000"/>
        </a:solidFill>
        <a:latin typeface="Calibri"/>
      </a:defRPr>
    </a:lvl2pPr>
    <a:lvl3pPr marL="914400" indent="0" algn="l">
      <a:defRPr sz="1800" b="0" i="0">
        <a:solidFill>
          <a:srgbClr val="000000"/>
        </a:solidFill>
        <a:latin typeface="Calibri"/>
      </a:defRPr>
    </a:lvl3pPr>
    <a:lvl4pPr marL="1371600" indent="0" algn="l">
      <a:defRPr sz="1800" b="0" i="0">
        <a:solidFill>
          <a:srgbClr val="000000"/>
        </a:solidFill>
        <a:latin typeface="Calibri"/>
      </a:defRPr>
    </a:lvl4pPr>
    <a:lvl5pPr marL="1828800" indent="0" algn="l">
      <a:defRPr sz="1800" b="0" i="0">
        <a:solidFill>
          <a:srgbClr val="000000"/>
        </a:solidFill>
        <a:latin typeface="Calibri"/>
      </a:defRPr>
    </a:lvl5pPr>
    <a:lvl6pPr marL="2286000" indent="0" algn="l">
      <a:defRPr sz="1800" b="0" i="0">
        <a:solidFill>
          <a:srgbClr val="000000"/>
        </a:solidFill>
        <a:latin typeface="Calibri"/>
      </a:defRPr>
    </a:lvl6pPr>
    <a:lvl7pPr marL="2743200" indent="0" algn="l">
      <a:defRPr sz="1800" b="0" i="0">
        <a:solidFill>
          <a:srgbClr val="000000"/>
        </a:solidFill>
        <a:latin typeface="Calibri"/>
      </a:defRPr>
    </a:lvl7pPr>
    <a:lvl8pPr marL="3200400" indent="0" algn="l">
      <a:defRPr sz="1800" b="0" i="0">
        <a:solidFill>
          <a:srgbClr val="000000"/>
        </a:solidFill>
        <a:latin typeface="Calibri"/>
      </a:defRPr>
    </a:lvl8pPr>
    <a:lvl9pPr marL="3657600" indent="0" algn="l">
      <a:defRPr sz="1800" b="0" i="0">
        <a:solidFill>
          <a:srgbClr val="000000"/>
        </a:solidFill>
        <a:latin typeface="Calibri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4727" autoAdjust="0"/>
    <p:restoredTop sz="97765" autoAdjust="0"/>
  </p:normalViewPr>
  <p:slideViewPr>
    <p:cSldViewPr>
      <p:cViewPr varScale="1">
        <p:scale>
          <a:sx n="110" d="100"/>
          <a:sy n="110" d="100"/>
        </p:scale>
        <p:origin x="972" y="78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271" name="Rectangle 7"/>
          <p:cNvSpPr>
            <a:spLocks noGrp="1" noChangeArrowheads="1"/>
          </p:cNvSpPr>
          <p:nvPr>
            <p:ph type="body" idx="1"/>
          </p:nvPr>
        </p:nvSpPr>
        <p:spPr bwMode="auto">
          <a:xfrm>
            <a:off x="3884613" y="8685213"/>
            <a:ext cx="2971800" cy="457200"/>
          </a:xfrm>
          <a:prstGeom prst="rect">
            <a:avLst/>
          </a:prstGeom>
          <a:extLst/>
        </p:spPr>
        <p:txBody>
          <a:bodyPr/>
          <a:lstStyle>
            <a:lvl1pPr algn="l">
              <a:defRPr sz="1200">
                <a:latin typeface="Arial" charset="0"/>
              </a:defRPr>
            </a:lvl1pPr>
          </a:lstStyle>
          <a:p>
            <a:endParaRPr/>
          </a:p>
        </p:txBody>
      </p:sp>
    </p:spTree>
    <p:extLst>
      <p:ext uri="{BB962C8B-B14F-4D97-AF65-F5344CB8AC3E}">
        <p14:creationId xmlns:p14="http://schemas.microsoft.com/office/powerpoint/2010/main" val="2847284618"/>
      </p:ext>
    </p:extLst>
  </p:cSld>
  <p:clrMap bg1="lt1" tx1="dk1" bg2="lt2" tx2="dk2" accent1="accent1" accent2="accent2" accent3="accent3" accent4="accent4" accent5="accent5" accent6="accent6" hlink="hlink" folHlink="folHlink"/>
  <p:notesStyle>
    <a:lvl1pPr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1pPr>
    <a:lvl2pPr marL="4572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2pPr>
    <a:lvl3pPr marL="9144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3pPr>
    <a:lvl4pPr marL="13716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4pPr>
    <a:lvl5pPr marL="18288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userDrawn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Shape 1058"/>
          <p:cNvSpPr>
            <a:spLocks noGrp="1" noChangeArrowheads="1"/>
          </p:cNvSpPr>
          <p:nvPr userDrawn="1"/>
        </p:nvSpPr>
        <p:spPr>
          <a:xfrm>
            <a:off x="6004983" y="1"/>
            <a:ext cx="3139016" cy="6840000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3874" y="0"/>
                </a:moveTo>
                <a:lnTo>
                  <a:pt x="3874" y="19794"/>
                </a:lnTo>
                <a:lnTo>
                  <a:pt x="3874" y="19794"/>
                </a:lnTo>
                <a:cubicBezTo>
                  <a:pt x="3874" y="19794"/>
                  <a:pt x="3932" y="19794"/>
                  <a:pt x="3932" y="19794"/>
                </a:cubicBezTo>
                <a:lnTo>
                  <a:pt x="3932" y="19794"/>
                </a:lnTo>
                <a:cubicBezTo>
                  <a:pt x="1759" y="19794"/>
                  <a:pt x="0" y="20605"/>
                  <a:pt x="0" y="21600"/>
                </a:cubicBezTo>
                <a:lnTo>
                  <a:pt x="0" y="21600"/>
                </a:lnTo>
                <a:cubicBezTo>
                  <a:pt x="0" y="22594"/>
                  <a:pt x="1759" y="23405"/>
                  <a:pt x="3932" y="23405"/>
                </a:cubicBezTo>
                <a:lnTo>
                  <a:pt x="3932" y="23405"/>
                </a:lnTo>
                <a:cubicBezTo>
                  <a:pt x="3932" y="23405"/>
                  <a:pt x="3874" y="23405"/>
                  <a:pt x="3874" y="23405"/>
                </a:cubicBezTo>
                <a:lnTo>
                  <a:pt x="3874" y="43200"/>
                </a:lnTo>
                <a:lnTo>
                  <a:pt x="43200" y="43200"/>
                </a:lnTo>
                <a:lnTo>
                  <a:pt x="43200" y="0"/>
                </a:lnTo>
                <a:lnTo>
                  <a:pt x="3874" y="0"/>
                </a:lnTo>
                <a:close/>
              </a:path>
            </a:pathLst>
          </a:custGeom>
          <a:solidFill>
            <a:schemeClr val="accent6">
              <a:lumMod val="60000"/>
              <a:lumOff val="40000"/>
            </a:scheme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27" name="Shape 1078"/>
          <p:cNvSpPr>
            <a:spLocks noGrp="1" noChangeArrowheads="1"/>
          </p:cNvSpPr>
          <p:nvPr userDrawn="1"/>
        </p:nvSpPr>
        <p:spPr>
          <a:xfrm>
            <a:off x="6286500" y="3133576"/>
            <a:ext cx="0" cy="475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0" y="0"/>
                </a:moveTo>
                <a:lnTo>
                  <a:pt x="0" y="570"/>
                </a:lnTo>
                <a:lnTo>
                  <a:pt x="0" y="570"/>
                </a:lnTo>
                <a:lnTo>
                  <a:pt x="0" y="0"/>
                </a:lnTo>
              </a:path>
            </a:pathLst>
          </a:custGeom>
          <a:solidFill>
            <a:srgbClr val="A60C40">
              <a:alpha val="61176"/>
            </a:srgb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43" name="Shape 1094"/>
          <p:cNvSpPr>
            <a:spLocks noGrp="1" noChangeArrowheads="1"/>
          </p:cNvSpPr>
          <p:nvPr userDrawn="1"/>
        </p:nvSpPr>
        <p:spPr>
          <a:xfrm>
            <a:off x="5951431" y="1"/>
            <a:ext cx="428625" cy="6840000"/>
          </a:xfrm>
        </p:spPr>
      </p:sp>
      <p:sp>
        <p:nvSpPr>
          <p:cNvPr id="51" name="Shape 1102"/>
          <p:cNvSpPr>
            <a:spLocks noGrp="1" noChangeArrowheads="1"/>
          </p:cNvSpPr>
          <p:nvPr userDrawn="1"/>
        </p:nvSpPr>
        <p:spPr>
          <a:xfrm>
            <a:off x="6156176" y="3348262"/>
            <a:ext cx="142875" cy="144875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43200" y="0"/>
                </a:moveTo>
                <a:lnTo>
                  <a:pt x="43200" y="43200"/>
                </a:lnTo>
                <a:lnTo>
                  <a:pt x="0" y="21623"/>
                </a:lnTo>
                <a:lnTo>
                  <a:pt x="43200" y="0"/>
                </a:lnTo>
              </a:path>
            </a:pathLst>
          </a:custGeom>
          <a:solidFill>
            <a:srgbClr val="FFFFFF"/>
          </a:solidFill>
          <a:ln w="9524" cap="rnd">
            <a:solidFill>
              <a:srgbClr val="000000"/>
            </a:solidFill>
            <a:bevel/>
            <a:headEnd/>
            <a:tailEnd/>
          </a:ln>
        </p:spPr>
      </p:sp>
      <p:sp>
        <p:nvSpPr>
          <p:cNvPr id="72" name="Shape 1123"/>
          <p:cNvSpPr>
            <a:spLocks noGrp="1" noChangeArrowheads="1"/>
          </p:cNvSpPr>
          <p:nvPr userDrawn="1"/>
        </p:nvSpPr>
        <p:spPr>
          <a:xfrm>
            <a:off x="3030008" y="3849242"/>
            <a:ext cx="554778" cy="554958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21590" y="0"/>
                </a:moveTo>
                <a:lnTo>
                  <a:pt x="21590" y="0"/>
                </a:lnTo>
                <a:cubicBezTo>
                  <a:pt x="33524" y="0"/>
                  <a:pt x="43200" y="9662"/>
                  <a:pt x="43200" y="21592"/>
                </a:cubicBezTo>
                <a:lnTo>
                  <a:pt x="43200" y="21592"/>
                </a:lnTo>
                <a:cubicBezTo>
                  <a:pt x="43200" y="33524"/>
                  <a:pt x="33524" y="43200"/>
                  <a:pt x="21590" y="43200"/>
                </a:cubicBezTo>
                <a:lnTo>
                  <a:pt x="21590" y="43200"/>
                </a:lnTo>
                <a:cubicBezTo>
                  <a:pt x="9674" y="43200"/>
                  <a:pt x="0" y="33524"/>
                  <a:pt x="0" y="21592"/>
                </a:cubicBezTo>
                <a:lnTo>
                  <a:pt x="0" y="21592"/>
                </a:lnTo>
                <a:cubicBezTo>
                  <a:pt x="0" y="9662"/>
                  <a:pt x="9674" y="0"/>
                  <a:pt x="21590" y="0"/>
                </a:cubicBezTo>
                <a:close/>
              </a:path>
            </a:pathLst>
          </a:custGeom>
          <a:solidFill>
            <a:srgbClr val="FFFFFF">
              <a:alpha val="2352"/>
            </a:srgb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19" name="Text Placeholder 4"/>
          <p:cNvSpPr>
            <a:spLocks noGrp="1"/>
          </p:cNvSpPr>
          <p:nvPr>
            <p:ph type="body" sz="quarter" idx="14" hasCustomPrompt="1"/>
          </p:nvPr>
        </p:nvSpPr>
        <p:spPr>
          <a:xfrm>
            <a:off x="6661044" y="2591326"/>
            <a:ext cx="2231163" cy="1657350"/>
          </a:xfrm>
          <a:prstGeom prst="rect">
            <a:avLst/>
          </a:prstGeom>
        </p:spPr>
        <p:txBody>
          <a:bodyPr anchor="ctr" anchorCtr="0">
            <a:normAutofit/>
          </a:bodyPr>
          <a:lstStyle>
            <a:lvl1pPr marL="171450" indent="-171450" algn="l">
              <a:buFont typeface="Arial" pitchFamily="34" charset="0"/>
              <a:buChar char="•"/>
              <a:defRPr sz="2000" b="1" baseline="0">
                <a:solidFill>
                  <a:schemeClr val="bg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r>
              <a:rPr lang="ru-RU" dirty="0" smtClean="0"/>
              <a:t>Образец подзаголовка</a:t>
            </a:r>
            <a:endParaRPr lang="ru-RU" dirty="0"/>
          </a:p>
        </p:txBody>
      </p:sp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67546" y="2562549"/>
            <a:ext cx="5537439" cy="1649808"/>
          </a:xfrm>
        </p:spPr>
        <p:txBody>
          <a:bodyPr/>
          <a:lstStyle>
            <a:lvl1pPr algn="r">
              <a:defRPr/>
            </a:lvl1pPr>
          </a:lstStyle>
          <a:p>
            <a:r>
              <a:rPr lang="ru-RU" dirty="0" smtClean="0"/>
              <a:t>Образец заголовка</a:t>
            </a:r>
            <a:endParaRPr lang="ru-RU" dirty="0"/>
          </a:p>
        </p:txBody>
      </p:sp>
      <p:sp>
        <p:nvSpPr>
          <p:cNvPr id="11" name="Дата 10"/>
          <p:cNvSpPr>
            <a:spLocks noGrp="1"/>
          </p:cNvSpPr>
          <p:nvPr>
            <p:ph type="dt" sz="half" idx="15"/>
          </p:nvPr>
        </p:nvSpPr>
        <p:spPr/>
        <p:txBody>
          <a:bodyPr/>
          <a:lstStyle/>
          <a:p>
            <a:fld id="{B7184183-74E9-4393-9769-E1D9236041BE}" type="datetimeFigureOut">
              <a:rPr lang="ru-RU" smtClean="0"/>
              <a:pPr/>
              <a:t>05.12.2012</a:t>
            </a:fld>
            <a:endParaRPr lang="ru-RU" dirty="0"/>
          </a:p>
        </p:txBody>
      </p:sp>
      <p:sp>
        <p:nvSpPr>
          <p:cNvPr id="12" name="Нижний колонтитул 11"/>
          <p:cNvSpPr>
            <a:spLocks noGrp="1"/>
          </p:cNvSpPr>
          <p:nvPr>
            <p:ph type="ftr" sz="quarter" idx="16"/>
          </p:nvPr>
        </p:nvSpPr>
        <p:spPr/>
        <p:txBody>
          <a:bodyPr/>
          <a:lstStyle/>
          <a:p>
            <a:endParaRPr lang="ru-RU" dirty="0"/>
          </a:p>
        </p:txBody>
      </p:sp>
      <p:sp>
        <p:nvSpPr>
          <p:cNvPr id="13" name="Номер слайда 12"/>
          <p:cNvSpPr>
            <a:spLocks noGrp="1"/>
          </p:cNvSpPr>
          <p:nvPr>
            <p:ph type="sldNum" sz="quarter" idx="17"/>
          </p:nvPr>
        </p:nvSpPr>
        <p:spPr/>
        <p:txBody>
          <a:bodyPr/>
          <a:lstStyle/>
          <a:p>
            <a:fld id="{6A530004-958A-4E15-9840-E9741BECB0F3}" type="slidenum">
              <a:rPr lang="ru-RU" smtClean="0"/>
              <a:pPr/>
              <a:t>‹#›</a:t>
            </a:fld>
            <a:endParaRPr lang="ru-RU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7184183-74E9-4393-9769-E1D9236041BE}" type="datetimeFigureOut">
              <a:rPr lang="ru-RU" smtClean="0"/>
              <a:pPr/>
              <a:t>05.12.2012</a:t>
            </a:fld>
            <a:endParaRPr lang="ru-RU" dirty="0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 dirty="0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A530004-958A-4E15-9840-E9741BECB0F3}" type="slidenum">
              <a:rPr lang="ru-RU" smtClean="0"/>
              <a:pPr/>
              <a:t>‹#›</a:t>
            </a:fld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3252304855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6629400" y="273942"/>
            <a:ext cx="2057400" cy="5820791"/>
          </a:xfrm>
        </p:spPr>
        <p:txBody>
          <a:bodyPr vert="eaVert"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457200" y="273942"/>
            <a:ext cx="6019800" cy="5820791"/>
          </a:xfr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7184183-74E9-4393-9769-E1D9236041BE}" type="datetimeFigureOut">
              <a:rPr lang="ru-RU" smtClean="0"/>
              <a:pPr/>
              <a:t>05.12.2012</a:t>
            </a:fld>
            <a:endParaRPr lang="ru-RU" dirty="0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 dirty="0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A530004-958A-4E15-9840-E9741BECB0F3}" type="slidenum">
              <a:rPr lang="ru-RU" smtClean="0"/>
              <a:pPr/>
              <a:t>‹#›</a:t>
            </a:fld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2707867328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7184183-74E9-4393-9769-E1D9236041BE}" type="datetimeFigureOut">
              <a:rPr lang="ru-RU" smtClean="0"/>
              <a:pPr/>
              <a:t>05.12.2012</a:t>
            </a:fld>
            <a:endParaRPr lang="ru-RU" dirty="0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 dirty="0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A530004-958A-4E15-9840-E9741BECB0F3}" type="slidenum">
              <a:rPr lang="ru-RU" smtClean="0"/>
              <a:pPr/>
              <a:t>‹#›</a:t>
            </a:fld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3735597076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722313" y="4395682"/>
            <a:ext cx="7772400" cy="1358607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722313" y="2899315"/>
            <a:ext cx="7772400" cy="149636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accent6">
                    <a:lumMod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dirty="0" smtClean="0"/>
              <a:t>Образец текста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7184183-74E9-4393-9769-E1D9236041BE}" type="datetimeFigureOut">
              <a:rPr lang="ru-RU" smtClean="0"/>
              <a:pPr/>
              <a:t>05.12.2012</a:t>
            </a:fld>
            <a:endParaRPr lang="ru-RU" dirty="0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 dirty="0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A530004-958A-4E15-9840-E9741BECB0F3}" type="slidenum">
              <a:rPr lang="ru-RU" smtClean="0"/>
              <a:pPr/>
              <a:t>‹#›</a:t>
            </a:fld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4240281918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 userDrawn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Объект 2"/>
          <p:cNvSpPr>
            <a:spLocks noGrp="1"/>
          </p:cNvSpPr>
          <p:nvPr>
            <p:ph sz="half" idx="1"/>
          </p:nvPr>
        </p:nvSpPr>
        <p:spPr>
          <a:xfrm>
            <a:off x="611560" y="1591376"/>
            <a:ext cx="3884240" cy="4503354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Объект 3"/>
          <p:cNvSpPr>
            <a:spLocks noGrp="1"/>
          </p:cNvSpPr>
          <p:nvPr>
            <p:ph sz="half" idx="2"/>
          </p:nvPr>
        </p:nvSpPr>
        <p:spPr>
          <a:xfrm>
            <a:off x="4648200" y="1591376"/>
            <a:ext cx="3884240" cy="4503354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7184183-74E9-4393-9769-E1D9236041BE}" type="datetimeFigureOut">
              <a:rPr lang="ru-RU" smtClean="0"/>
              <a:pPr/>
              <a:t>05.12.2012</a:t>
            </a:fld>
            <a:endParaRPr lang="ru-RU" dirty="0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 dirty="0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A530004-958A-4E15-9840-E9741BECB0F3}" type="slidenum">
              <a:rPr lang="ru-RU" smtClean="0"/>
              <a:pPr/>
              <a:t>‹#›</a:t>
            </a:fld>
            <a:endParaRPr lang="ru-RU" dirty="0"/>
          </a:p>
        </p:txBody>
      </p:sp>
      <p:sp>
        <p:nvSpPr>
          <p:cNvPr id="8" name="Заголовок 7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937834568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 userDrawn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611560" y="1531204"/>
            <a:ext cx="3885828" cy="638133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Объект 3"/>
          <p:cNvSpPr>
            <a:spLocks noGrp="1"/>
          </p:cNvSpPr>
          <p:nvPr>
            <p:ph sz="half" idx="2"/>
          </p:nvPr>
        </p:nvSpPr>
        <p:spPr>
          <a:xfrm>
            <a:off x="611560" y="2169337"/>
            <a:ext cx="3885828" cy="3941227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>
          <a:xfrm>
            <a:off x="4645033" y="1531204"/>
            <a:ext cx="3887408" cy="638133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6" name="Объект 5"/>
          <p:cNvSpPr>
            <a:spLocks noGrp="1"/>
          </p:cNvSpPr>
          <p:nvPr>
            <p:ph sz="quarter" idx="4"/>
          </p:nvPr>
        </p:nvSpPr>
        <p:spPr>
          <a:xfrm>
            <a:off x="4645033" y="2169337"/>
            <a:ext cx="3887408" cy="3941227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7" name="Дата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7184183-74E9-4393-9769-E1D9236041BE}" type="datetimeFigureOut">
              <a:rPr lang="ru-RU" smtClean="0"/>
              <a:pPr/>
              <a:t>05.12.2012</a:t>
            </a:fld>
            <a:endParaRPr lang="ru-RU" dirty="0"/>
          </a:p>
        </p:txBody>
      </p:sp>
      <p:sp>
        <p:nvSpPr>
          <p:cNvPr id="8" name="Нижний колонтитул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 dirty="0"/>
          </a:p>
        </p:txBody>
      </p:sp>
      <p:sp>
        <p:nvSpPr>
          <p:cNvPr id="9" name="Номер слайда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A530004-958A-4E15-9840-E9741BECB0F3}" type="slidenum">
              <a:rPr lang="ru-RU" smtClean="0"/>
              <a:pPr/>
              <a:t>‹#›</a:t>
            </a:fld>
            <a:endParaRPr lang="ru-RU" dirty="0"/>
          </a:p>
        </p:txBody>
      </p:sp>
      <p:sp>
        <p:nvSpPr>
          <p:cNvPr id="10" name="Заголовок 9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997797039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Дата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7184183-74E9-4393-9769-E1D9236041BE}" type="datetimeFigureOut">
              <a:rPr lang="ru-RU" smtClean="0"/>
              <a:pPr/>
              <a:t>05.12.2012</a:t>
            </a:fld>
            <a:endParaRPr lang="ru-RU" dirty="0"/>
          </a:p>
        </p:txBody>
      </p:sp>
      <p:sp>
        <p:nvSpPr>
          <p:cNvPr id="4" name="Нижний колонтитул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 dirty="0"/>
          </a:p>
        </p:txBody>
      </p:sp>
      <p:sp>
        <p:nvSpPr>
          <p:cNvPr id="5" name="Номер слайда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A530004-958A-4E15-9840-E9741BECB0F3}" type="slidenum">
              <a:rPr lang="ru-RU" smtClean="0"/>
              <a:pPr/>
              <a:t>‹#›</a:t>
            </a:fld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3916598150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Дата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7184183-74E9-4393-9769-E1D9236041BE}" type="datetimeFigureOut">
              <a:rPr lang="ru-RU" smtClean="0"/>
              <a:pPr/>
              <a:t>05.12.2012</a:t>
            </a:fld>
            <a:endParaRPr lang="ru-RU" dirty="0"/>
          </a:p>
        </p:txBody>
      </p:sp>
      <p:sp>
        <p:nvSpPr>
          <p:cNvPr id="3" name="Нижний колонтитул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 dirty="0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A530004-958A-4E15-9840-E9741BECB0F3}" type="slidenum">
              <a:rPr lang="ru-RU" smtClean="0"/>
              <a:pPr/>
              <a:t>‹#›</a:t>
            </a:fld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3833768522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7" y="272358"/>
            <a:ext cx="3008313" cy="1159091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3575050" y="272355"/>
            <a:ext cx="5111750" cy="583821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457207" y="1431449"/>
            <a:ext cx="3008313" cy="4679119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7184183-74E9-4393-9769-E1D9236041BE}" type="datetimeFigureOut">
              <a:rPr lang="ru-RU" smtClean="0"/>
              <a:pPr/>
              <a:t>05.12.2012</a:t>
            </a:fld>
            <a:endParaRPr lang="ru-RU" dirty="0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 dirty="0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A530004-958A-4E15-9840-E9741BECB0F3}" type="slidenum">
              <a:rPr lang="ru-RU" smtClean="0"/>
              <a:pPr/>
              <a:t>‹#›</a:t>
            </a:fld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370879432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611560" y="4788380"/>
            <a:ext cx="7920880" cy="565295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611560" y="611218"/>
            <a:ext cx="7920880" cy="4104323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611560" y="5353671"/>
            <a:ext cx="7920880" cy="80281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7184183-74E9-4393-9769-E1D9236041BE}" type="datetimeFigureOut">
              <a:rPr lang="ru-RU" smtClean="0"/>
              <a:pPr/>
              <a:t>05.12.2012</a:t>
            </a:fld>
            <a:endParaRPr lang="ru-RU" dirty="0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 dirty="0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A530004-958A-4E15-9840-E9741BECB0F3}" type="slidenum">
              <a:rPr lang="ru-RU" smtClean="0"/>
              <a:pPr/>
              <a:t>‹#›</a:t>
            </a:fld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3134759946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Shape 1100"/>
          <p:cNvSpPr>
            <a:spLocks noGrp="1" noChangeArrowheads="1"/>
          </p:cNvSpPr>
          <p:nvPr userDrawn="1"/>
        </p:nvSpPr>
        <p:spPr>
          <a:xfrm>
            <a:off x="2752" y="270"/>
            <a:ext cx="9138496" cy="6840000"/>
          </a:xfrm>
          <a:custGeom>
            <a:avLst/>
            <a:gdLst>
              <a:gd name="connsiteX0" fmla="*/ 43199 w 43199"/>
              <a:gd name="connsiteY0" fmla="*/ 23405 h 43200"/>
              <a:gd name="connsiteX1" fmla="*/ 43199 w 43199"/>
              <a:gd name="connsiteY1" fmla="*/ 23405 h 43200"/>
              <a:gd name="connsiteX2" fmla="*/ 41239 w 43199"/>
              <a:gd name="connsiteY2" fmla="*/ 21600 h 43200"/>
              <a:gd name="connsiteX3" fmla="*/ 43199 w 43199"/>
              <a:gd name="connsiteY3" fmla="*/ 19794 h 43200"/>
              <a:gd name="connsiteX4" fmla="*/ 43199 w 43199"/>
              <a:gd name="connsiteY4" fmla="*/ 19794 h 43200"/>
              <a:gd name="connsiteX5" fmla="*/ 43174 w 43199"/>
              <a:gd name="connsiteY5" fmla="*/ 19794 h 43200"/>
              <a:gd name="connsiteX6" fmla="*/ 43174 w 43199"/>
              <a:gd name="connsiteY6" fmla="*/ 0 h 43200"/>
              <a:gd name="connsiteX7" fmla="*/ 0 w 43199"/>
              <a:gd name="connsiteY7" fmla="*/ 0 h 43200"/>
              <a:gd name="connsiteX8" fmla="*/ 0 w 43199"/>
              <a:gd name="connsiteY8" fmla="*/ 43200 h 43200"/>
              <a:gd name="connsiteX9" fmla="*/ 43174 w 43199"/>
              <a:gd name="connsiteY9" fmla="*/ 43200 h 43200"/>
              <a:gd name="connsiteX10" fmla="*/ 43174 w 43199"/>
              <a:gd name="connsiteY10" fmla="*/ 23405 h 43200"/>
              <a:gd name="connsiteX11" fmla="*/ 43174 w 43199"/>
              <a:gd name="connsiteY11" fmla="*/ 23405 h 43200"/>
              <a:gd name="connsiteX12" fmla="*/ 43199 w 43199"/>
              <a:gd name="connsiteY12" fmla="*/ 23405 h 43200"/>
              <a:gd name="connsiteX0" fmla="*/ 43199 w 43199"/>
              <a:gd name="connsiteY0" fmla="*/ 23405 h 43200"/>
              <a:gd name="connsiteX1" fmla="*/ 43199 w 43199"/>
              <a:gd name="connsiteY1" fmla="*/ 23405 h 43200"/>
              <a:gd name="connsiteX2" fmla="*/ 43199 w 43199"/>
              <a:gd name="connsiteY2" fmla="*/ 19794 h 43200"/>
              <a:gd name="connsiteX3" fmla="*/ 43199 w 43199"/>
              <a:gd name="connsiteY3" fmla="*/ 19794 h 43200"/>
              <a:gd name="connsiteX4" fmla="*/ 43174 w 43199"/>
              <a:gd name="connsiteY4" fmla="*/ 19794 h 43200"/>
              <a:gd name="connsiteX5" fmla="*/ 43174 w 43199"/>
              <a:gd name="connsiteY5" fmla="*/ 0 h 43200"/>
              <a:gd name="connsiteX6" fmla="*/ 0 w 43199"/>
              <a:gd name="connsiteY6" fmla="*/ 0 h 43200"/>
              <a:gd name="connsiteX7" fmla="*/ 0 w 43199"/>
              <a:gd name="connsiteY7" fmla="*/ 43200 h 43200"/>
              <a:gd name="connsiteX8" fmla="*/ 43174 w 43199"/>
              <a:gd name="connsiteY8" fmla="*/ 43200 h 43200"/>
              <a:gd name="connsiteX9" fmla="*/ 43174 w 43199"/>
              <a:gd name="connsiteY9" fmla="*/ 23405 h 43200"/>
              <a:gd name="connsiteX10" fmla="*/ 43174 w 43199"/>
              <a:gd name="connsiteY10" fmla="*/ 23405 h 43200"/>
              <a:gd name="connsiteX11" fmla="*/ 43199 w 43199"/>
              <a:gd name="connsiteY11" fmla="*/ 23405 h 43200"/>
              <a:gd name="connsiteX0" fmla="*/ 43174 w 43199"/>
              <a:gd name="connsiteY0" fmla="*/ 23405 h 43200"/>
              <a:gd name="connsiteX1" fmla="*/ 43199 w 43199"/>
              <a:gd name="connsiteY1" fmla="*/ 23405 h 43200"/>
              <a:gd name="connsiteX2" fmla="*/ 43199 w 43199"/>
              <a:gd name="connsiteY2" fmla="*/ 19794 h 43200"/>
              <a:gd name="connsiteX3" fmla="*/ 43199 w 43199"/>
              <a:gd name="connsiteY3" fmla="*/ 19794 h 43200"/>
              <a:gd name="connsiteX4" fmla="*/ 43174 w 43199"/>
              <a:gd name="connsiteY4" fmla="*/ 19794 h 43200"/>
              <a:gd name="connsiteX5" fmla="*/ 43174 w 43199"/>
              <a:gd name="connsiteY5" fmla="*/ 0 h 43200"/>
              <a:gd name="connsiteX6" fmla="*/ 0 w 43199"/>
              <a:gd name="connsiteY6" fmla="*/ 0 h 43200"/>
              <a:gd name="connsiteX7" fmla="*/ 0 w 43199"/>
              <a:gd name="connsiteY7" fmla="*/ 43200 h 43200"/>
              <a:gd name="connsiteX8" fmla="*/ 43174 w 43199"/>
              <a:gd name="connsiteY8" fmla="*/ 43200 h 43200"/>
              <a:gd name="connsiteX9" fmla="*/ 43174 w 43199"/>
              <a:gd name="connsiteY9" fmla="*/ 23405 h 43200"/>
              <a:gd name="connsiteX10" fmla="*/ 43174 w 43199"/>
              <a:gd name="connsiteY10" fmla="*/ 23405 h 43200"/>
              <a:gd name="connsiteX0" fmla="*/ 43174 w 43199"/>
              <a:gd name="connsiteY0" fmla="*/ 23405 h 43200"/>
              <a:gd name="connsiteX1" fmla="*/ 43199 w 43199"/>
              <a:gd name="connsiteY1" fmla="*/ 23405 h 43200"/>
              <a:gd name="connsiteX2" fmla="*/ 43199 w 43199"/>
              <a:gd name="connsiteY2" fmla="*/ 19794 h 43200"/>
              <a:gd name="connsiteX3" fmla="*/ 43199 w 43199"/>
              <a:gd name="connsiteY3" fmla="*/ 19794 h 43200"/>
              <a:gd name="connsiteX4" fmla="*/ 43174 w 43199"/>
              <a:gd name="connsiteY4" fmla="*/ 0 h 43200"/>
              <a:gd name="connsiteX5" fmla="*/ 0 w 43199"/>
              <a:gd name="connsiteY5" fmla="*/ 0 h 43200"/>
              <a:gd name="connsiteX6" fmla="*/ 0 w 43199"/>
              <a:gd name="connsiteY6" fmla="*/ 43200 h 43200"/>
              <a:gd name="connsiteX7" fmla="*/ 43174 w 43199"/>
              <a:gd name="connsiteY7" fmla="*/ 43200 h 43200"/>
              <a:gd name="connsiteX8" fmla="*/ 43174 w 43199"/>
              <a:gd name="connsiteY8" fmla="*/ 23405 h 43200"/>
              <a:gd name="connsiteX9" fmla="*/ 43174 w 43199"/>
              <a:gd name="connsiteY9" fmla="*/ 23405 h 43200"/>
              <a:gd name="connsiteX0" fmla="*/ 43174 w 43199"/>
              <a:gd name="connsiteY0" fmla="*/ 23405 h 43200"/>
              <a:gd name="connsiteX1" fmla="*/ 43199 w 43199"/>
              <a:gd name="connsiteY1" fmla="*/ 23405 h 43200"/>
              <a:gd name="connsiteX2" fmla="*/ 43199 w 43199"/>
              <a:gd name="connsiteY2" fmla="*/ 19794 h 43200"/>
              <a:gd name="connsiteX3" fmla="*/ 43199 w 43199"/>
              <a:gd name="connsiteY3" fmla="*/ 19794 h 43200"/>
              <a:gd name="connsiteX4" fmla="*/ 43174 w 43199"/>
              <a:gd name="connsiteY4" fmla="*/ 0 h 43200"/>
              <a:gd name="connsiteX5" fmla="*/ 0 w 43199"/>
              <a:gd name="connsiteY5" fmla="*/ 0 h 43200"/>
              <a:gd name="connsiteX6" fmla="*/ 0 w 43199"/>
              <a:gd name="connsiteY6" fmla="*/ 43200 h 43200"/>
              <a:gd name="connsiteX7" fmla="*/ 43174 w 43199"/>
              <a:gd name="connsiteY7" fmla="*/ 43200 h 43200"/>
              <a:gd name="connsiteX8" fmla="*/ 43174 w 43199"/>
              <a:gd name="connsiteY8" fmla="*/ 23405 h 43200"/>
              <a:gd name="connsiteX0" fmla="*/ 43174 w 43199"/>
              <a:gd name="connsiteY0" fmla="*/ 43200 h 43200"/>
              <a:gd name="connsiteX1" fmla="*/ 43199 w 43199"/>
              <a:gd name="connsiteY1" fmla="*/ 23405 h 43200"/>
              <a:gd name="connsiteX2" fmla="*/ 43199 w 43199"/>
              <a:gd name="connsiteY2" fmla="*/ 19794 h 43200"/>
              <a:gd name="connsiteX3" fmla="*/ 43199 w 43199"/>
              <a:gd name="connsiteY3" fmla="*/ 19794 h 43200"/>
              <a:gd name="connsiteX4" fmla="*/ 43174 w 43199"/>
              <a:gd name="connsiteY4" fmla="*/ 0 h 43200"/>
              <a:gd name="connsiteX5" fmla="*/ 0 w 43199"/>
              <a:gd name="connsiteY5" fmla="*/ 0 h 43200"/>
              <a:gd name="connsiteX6" fmla="*/ 0 w 43199"/>
              <a:gd name="connsiteY6" fmla="*/ 43200 h 43200"/>
              <a:gd name="connsiteX7" fmla="*/ 43174 w 43199"/>
              <a:gd name="connsiteY7" fmla="*/ 43200 h 43200"/>
              <a:gd name="connsiteX0" fmla="*/ 43174 w 43199"/>
              <a:gd name="connsiteY0" fmla="*/ 43200 h 43200"/>
              <a:gd name="connsiteX1" fmla="*/ 43199 w 43199"/>
              <a:gd name="connsiteY1" fmla="*/ 23405 h 43200"/>
              <a:gd name="connsiteX2" fmla="*/ 43199 w 43199"/>
              <a:gd name="connsiteY2" fmla="*/ 19794 h 43200"/>
              <a:gd name="connsiteX3" fmla="*/ 43174 w 43199"/>
              <a:gd name="connsiteY3" fmla="*/ 0 h 43200"/>
              <a:gd name="connsiteX4" fmla="*/ 0 w 43199"/>
              <a:gd name="connsiteY4" fmla="*/ 0 h 43200"/>
              <a:gd name="connsiteX5" fmla="*/ 0 w 43199"/>
              <a:gd name="connsiteY5" fmla="*/ 43200 h 43200"/>
              <a:gd name="connsiteX6" fmla="*/ 43174 w 43199"/>
              <a:gd name="connsiteY6" fmla="*/ 43200 h 43200"/>
              <a:gd name="connsiteX0" fmla="*/ 43174 w 46380"/>
              <a:gd name="connsiteY0" fmla="*/ 43200 h 43200"/>
              <a:gd name="connsiteX1" fmla="*/ 43199 w 46380"/>
              <a:gd name="connsiteY1" fmla="*/ 19794 h 43200"/>
              <a:gd name="connsiteX2" fmla="*/ 43174 w 46380"/>
              <a:gd name="connsiteY2" fmla="*/ 0 h 43200"/>
              <a:gd name="connsiteX3" fmla="*/ 0 w 46380"/>
              <a:gd name="connsiteY3" fmla="*/ 0 h 43200"/>
              <a:gd name="connsiteX4" fmla="*/ 0 w 46380"/>
              <a:gd name="connsiteY4" fmla="*/ 43200 h 43200"/>
              <a:gd name="connsiteX5" fmla="*/ 43174 w 46380"/>
              <a:gd name="connsiteY5" fmla="*/ 43200 h 43200"/>
              <a:gd name="connsiteX0" fmla="*/ 43174 w 43199"/>
              <a:gd name="connsiteY0" fmla="*/ 43200 h 43200"/>
              <a:gd name="connsiteX1" fmla="*/ 43199 w 43199"/>
              <a:gd name="connsiteY1" fmla="*/ 19794 h 43200"/>
              <a:gd name="connsiteX2" fmla="*/ 43174 w 43199"/>
              <a:gd name="connsiteY2" fmla="*/ 0 h 43200"/>
              <a:gd name="connsiteX3" fmla="*/ 0 w 43199"/>
              <a:gd name="connsiteY3" fmla="*/ 0 h 43200"/>
              <a:gd name="connsiteX4" fmla="*/ 0 w 43199"/>
              <a:gd name="connsiteY4" fmla="*/ 43200 h 43200"/>
              <a:gd name="connsiteX5" fmla="*/ 43174 w 43199"/>
              <a:gd name="connsiteY5" fmla="*/ 43200 h 43200"/>
              <a:gd name="connsiteX0" fmla="*/ 43174 w 43174"/>
              <a:gd name="connsiteY0" fmla="*/ 43200 h 43200"/>
              <a:gd name="connsiteX1" fmla="*/ 43174 w 43174"/>
              <a:gd name="connsiteY1" fmla="*/ 0 h 43200"/>
              <a:gd name="connsiteX2" fmla="*/ 0 w 43174"/>
              <a:gd name="connsiteY2" fmla="*/ 0 h 43200"/>
              <a:gd name="connsiteX3" fmla="*/ 0 w 43174"/>
              <a:gd name="connsiteY3" fmla="*/ 43200 h 43200"/>
              <a:gd name="connsiteX4" fmla="*/ 43174 w 43174"/>
              <a:gd name="connsiteY4" fmla="*/ 43200 h 43200"/>
              <a:gd name="connsiteX0" fmla="*/ 43174 w 43174"/>
              <a:gd name="connsiteY0" fmla="*/ 43200 h 43200"/>
              <a:gd name="connsiteX1" fmla="*/ 43174 w 43174"/>
              <a:gd name="connsiteY1" fmla="*/ 0 h 43200"/>
              <a:gd name="connsiteX2" fmla="*/ 0 w 43174"/>
              <a:gd name="connsiteY2" fmla="*/ 0 h 43200"/>
              <a:gd name="connsiteX3" fmla="*/ 0 w 43174"/>
              <a:gd name="connsiteY3" fmla="*/ 43200 h 43200"/>
              <a:gd name="connsiteX4" fmla="*/ 43174 w 43174"/>
              <a:gd name="connsiteY4" fmla="*/ 43200 h 432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43174" h="43200" stroke="0">
                <a:moveTo>
                  <a:pt x="43174" y="43200"/>
                </a:moveTo>
                <a:lnTo>
                  <a:pt x="43174" y="0"/>
                </a:lnTo>
                <a:lnTo>
                  <a:pt x="0" y="0"/>
                </a:lnTo>
                <a:lnTo>
                  <a:pt x="0" y="43200"/>
                </a:lnTo>
                <a:lnTo>
                  <a:pt x="43174" y="43200"/>
                </a:lnTo>
                <a:close/>
              </a:path>
            </a:pathLst>
          </a:custGeom>
          <a:solidFill>
            <a:schemeClr val="accent6">
              <a:lumMod val="20000"/>
              <a:lumOff val="80000"/>
            </a:scheme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8" name="Shape 1103"/>
          <p:cNvSpPr>
            <a:spLocks noGrp="1" noChangeArrowheads="1"/>
          </p:cNvSpPr>
          <p:nvPr userDrawn="1"/>
        </p:nvSpPr>
        <p:spPr>
          <a:xfrm>
            <a:off x="137373" y="101492"/>
            <a:ext cx="5842211" cy="5842975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43199" y="21599"/>
                </a:moveTo>
                <a:lnTo>
                  <a:pt x="43199" y="21599"/>
                </a:lnTo>
                <a:lnTo>
                  <a:pt x="43199" y="21599"/>
                </a:lnTo>
                <a:cubicBezTo>
                  <a:pt x="43199" y="21599"/>
                  <a:pt x="43199" y="21599"/>
                  <a:pt x="43199" y="21599"/>
                </a:cubicBezTo>
                <a:lnTo>
                  <a:pt x="43199" y="21599"/>
                </a:lnTo>
                <a:lnTo>
                  <a:pt x="43199" y="21599"/>
                </a:lnTo>
                <a:cubicBezTo>
                  <a:pt x="43199" y="33449"/>
                  <a:pt x="33448" y="43199"/>
                  <a:pt x="21600" y="43199"/>
                </a:cubicBezTo>
                <a:lnTo>
                  <a:pt x="21600" y="43199"/>
                </a:lnTo>
                <a:cubicBezTo>
                  <a:pt x="9749" y="43199"/>
                  <a:pt x="0" y="33449"/>
                  <a:pt x="0" y="21599"/>
                </a:cubicBezTo>
                <a:lnTo>
                  <a:pt x="0" y="21599"/>
                </a:lnTo>
                <a:cubicBezTo>
                  <a:pt x="0" y="9750"/>
                  <a:pt x="9749" y="0"/>
                  <a:pt x="21600" y="0"/>
                </a:cubicBezTo>
                <a:lnTo>
                  <a:pt x="21600" y="0"/>
                </a:lnTo>
                <a:cubicBezTo>
                  <a:pt x="33448" y="0"/>
                  <a:pt x="43199" y="9750"/>
                  <a:pt x="43199" y="21599"/>
                </a:cubicBezTo>
              </a:path>
            </a:pathLst>
          </a:custGeom>
          <a:solidFill>
            <a:srgbClr val="FFFFFF">
              <a:alpha val="1568"/>
            </a:srgb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9" name="Shape 1104"/>
          <p:cNvSpPr>
            <a:spLocks noGrp="1" noChangeArrowheads="1"/>
          </p:cNvSpPr>
          <p:nvPr userDrawn="1"/>
        </p:nvSpPr>
        <p:spPr>
          <a:xfrm>
            <a:off x="183728" y="129992"/>
            <a:ext cx="5707803" cy="5708866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43200" y="21600"/>
                </a:moveTo>
                <a:lnTo>
                  <a:pt x="43200" y="21600"/>
                </a:lnTo>
                <a:lnTo>
                  <a:pt x="43200" y="21600"/>
                </a:lnTo>
                <a:cubicBezTo>
                  <a:pt x="43200" y="21600"/>
                  <a:pt x="43200" y="21600"/>
                  <a:pt x="43200" y="21600"/>
                </a:cubicBezTo>
                <a:lnTo>
                  <a:pt x="43200" y="21600"/>
                </a:lnTo>
                <a:lnTo>
                  <a:pt x="43200" y="21600"/>
                </a:lnTo>
                <a:cubicBezTo>
                  <a:pt x="43200" y="33449"/>
                  <a:pt x="33450" y="43200"/>
                  <a:pt x="21600" y="43200"/>
                </a:cubicBezTo>
                <a:lnTo>
                  <a:pt x="21600" y="43200"/>
                </a:lnTo>
                <a:cubicBezTo>
                  <a:pt x="9749" y="43200"/>
                  <a:pt x="0" y="33449"/>
                  <a:pt x="0" y="21600"/>
                </a:cubicBezTo>
                <a:lnTo>
                  <a:pt x="0" y="21600"/>
                </a:lnTo>
                <a:cubicBezTo>
                  <a:pt x="0" y="9751"/>
                  <a:pt x="9749" y="0"/>
                  <a:pt x="21600" y="0"/>
                </a:cubicBezTo>
                <a:lnTo>
                  <a:pt x="21600" y="0"/>
                </a:lnTo>
                <a:cubicBezTo>
                  <a:pt x="33450" y="0"/>
                  <a:pt x="43200" y="9750"/>
                  <a:pt x="43200" y="21600"/>
                </a:cubicBezTo>
              </a:path>
            </a:pathLst>
          </a:custGeom>
          <a:solidFill>
            <a:srgbClr val="FFFFFF">
              <a:alpha val="3137"/>
            </a:srgb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10" name="Shape 1105"/>
          <p:cNvSpPr>
            <a:spLocks noGrp="1" noChangeArrowheads="1"/>
          </p:cNvSpPr>
          <p:nvPr userDrawn="1"/>
        </p:nvSpPr>
        <p:spPr>
          <a:xfrm>
            <a:off x="229870" y="158650"/>
            <a:ext cx="5573818" cy="5574600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43200" y="21599"/>
                </a:moveTo>
                <a:lnTo>
                  <a:pt x="43200" y="21599"/>
                </a:lnTo>
                <a:lnTo>
                  <a:pt x="43200" y="21599"/>
                </a:lnTo>
                <a:cubicBezTo>
                  <a:pt x="43200" y="21599"/>
                  <a:pt x="43200" y="21599"/>
                  <a:pt x="43200" y="21599"/>
                </a:cubicBezTo>
                <a:lnTo>
                  <a:pt x="43200" y="21599"/>
                </a:lnTo>
                <a:lnTo>
                  <a:pt x="43200" y="21599"/>
                </a:lnTo>
                <a:cubicBezTo>
                  <a:pt x="43200" y="33450"/>
                  <a:pt x="33448" y="43200"/>
                  <a:pt x="21599" y="43200"/>
                </a:cubicBezTo>
                <a:lnTo>
                  <a:pt x="21599" y="43200"/>
                </a:lnTo>
                <a:cubicBezTo>
                  <a:pt x="9749" y="43200"/>
                  <a:pt x="0" y="33450"/>
                  <a:pt x="0" y="21599"/>
                </a:cubicBezTo>
                <a:lnTo>
                  <a:pt x="0" y="21599"/>
                </a:lnTo>
                <a:cubicBezTo>
                  <a:pt x="0" y="9750"/>
                  <a:pt x="9749" y="0"/>
                  <a:pt x="21599" y="0"/>
                </a:cubicBezTo>
                <a:lnTo>
                  <a:pt x="21599" y="0"/>
                </a:lnTo>
                <a:cubicBezTo>
                  <a:pt x="33448" y="0"/>
                  <a:pt x="43200" y="9750"/>
                  <a:pt x="43200" y="21599"/>
                </a:cubicBezTo>
              </a:path>
            </a:pathLst>
          </a:custGeom>
          <a:solidFill>
            <a:srgbClr val="FFFFFF">
              <a:alpha val="4705"/>
            </a:srgb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11" name="Shape 1106"/>
          <p:cNvSpPr>
            <a:spLocks noGrp="1" noChangeArrowheads="1"/>
          </p:cNvSpPr>
          <p:nvPr userDrawn="1"/>
        </p:nvSpPr>
        <p:spPr>
          <a:xfrm>
            <a:off x="276015" y="187309"/>
            <a:ext cx="5439621" cy="5440491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43200" y="21599"/>
                </a:moveTo>
                <a:lnTo>
                  <a:pt x="43200" y="21599"/>
                </a:lnTo>
                <a:lnTo>
                  <a:pt x="43200" y="21599"/>
                </a:lnTo>
                <a:cubicBezTo>
                  <a:pt x="43200" y="21599"/>
                  <a:pt x="43200" y="21599"/>
                  <a:pt x="43200" y="21599"/>
                </a:cubicBezTo>
                <a:lnTo>
                  <a:pt x="43200" y="21599"/>
                </a:lnTo>
                <a:lnTo>
                  <a:pt x="43200" y="21599"/>
                </a:lnTo>
                <a:cubicBezTo>
                  <a:pt x="43200" y="33447"/>
                  <a:pt x="33450" y="43200"/>
                  <a:pt x="21600" y="43200"/>
                </a:cubicBezTo>
                <a:lnTo>
                  <a:pt x="21600" y="43200"/>
                </a:lnTo>
                <a:cubicBezTo>
                  <a:pt x="9750" y="43200"/>
                  <a:pt x="0" y="33447"/>
                  <a:pt x="0" y="21599"/>
                </a:cubicBezTo>
                <a:lnTo>
                  <a:pt x="0" y="21599"/>
                </a:lnTo>
                <a:cubicBezTo>
                  <a:pt x="0" y="9749"/>
                  <a:pt x="9750" y="0"/>
                  <a:pt x="21600" y="0"/>
                </a:cubicBezTo>
                <a:lnTo>
                  <a:pt x="21600" y="0"/>
                </a:lnTo>
                <a:cubicBezTo>
                  <a:pt x="33450" y="0"/>
                  <a:pt x="43200" y="9749"/>
                  <a:pt x="43200" y="21599"/>
                </a:cubicBezTo>
              </a:path>
            </a:pathLst>
          </a:custGeom>
          <a:solidFill>
            <a:srgbClr val="FFFFFF">
              <a:alpha val="6274"/>
            </a:srgb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12" name="Shape 1107"/>
          <p:cNvSpPr>
            <a:spLocks noGrp="1" noChangeArrowheads="1"/>
          </p:cNvSpPr>
          <p:nvPr userDrawn="1"/>
        </p:nvSpPr>
        <p:spPr>
          <a:xfrm>
            <a:off x="322156" y="215809"/>
            <a:ext cx="5305636" cy="5306383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43200" y="21599"/>
                </a:moveTo>
                <a:lnTo>
                  <a:pt x="43200" y="21599"/>
                </a:lnTo>
                <a:lnTo>
                  <a:pt x="43200" y="21599"/>
                </a:lnTo>
                <a:cubicBezTo>
                  <a:pt x="43200" y="21599"/>
                  <a:pt x="43200" y="21599"/>
                  <a:pt x="43200" y="21599"/>
                </a:cubicBezTo>
                <a:lnTo>
                  <a:pt x="43200" y="21599"/>
                </a:lnTo>
                <a:lnTo>
                  <a:pt x="43200" y="21599"/>
                </a:lnTo>
                <a:cubicBezTo>
                  <a:pt x="43200" y="33448"/>
                  <a:pt x="33448" y="43200"/>
                  <a:pt x="21600" y="43200"/>
                </a:cubicBezTo>
                <a:lnTo>
                  <a:pt x="21600" y="43200"/>
                </a:lnTo>
                <a:cubicBezTo>
                  <a:pt x="9751" y="43200"/>
                  <a:pt x="0" y="33448"/>
                  <a:pt x="0" y="21599"/>
                </a:cubicBezTo>
                <a:lnTo>
                  <a:pt x="0" y="21599"/>
                </a:lnTo>
                <a:cubicBezTo>
                  <a:pt x="0" y="9751"/>
                  <a:pt x="9751" y="0"/>
                  <a:pt x="21600" y="0"/>
                </a:cubicBezTo>
                <a:lnTo>
                  <a:pt x="21600" y="0"/>
                </a:lnTo>
                <a:cubicBezTo>
                  <a:pt x="33448" y="0"/>
                  <a:pt x="43200" y="9751"/>
                  <a:pt x="43200" y="21599"/>
                </a:cubicBezTo>
              </a:path>
            </a:pathLst>
          </a:custGeom>
          <a:solidFill>
            <a:srgbClr val="FFFFFF">
              <a:alpha val="7843"/>
            </a:srgb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13" name="Shape 1108"/>
          <p:cNvSpPr>
            <a:spLocks noGrp="1" noChangeArrowheads="1"/>
          </p:cNvSpPr>
          <p:nvPr userDrawn="1"/>
        </p:nvSpPr>
        <p:spPr>
          <a:xfrm>
            <a:off x="368511" y="244466"/>
            <a:ext cx="5171228" cy="5172116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43200" y="21600"/>
                </a:moveTo>
                <a:lnTo>
                  <a:pt x="43200" y="21600"/>
                </a:lnTo>
                <a:lnTo>
                  <a:pt x="43200" y="21600"/>
                </a:lnTo>
                <a:cubicBezTo>
                  <a:pt x="43200" y="21600"/>
                  <a:pt x="43200" y="21600"/>
                  <a:pt x="43200" y="21600"/>
                </a:cubicBezTo>
                <a:lnTo>
                  <a:pt x="43200" y="21600"/>
                </a:lnTo>
                <a:lnTo>
                  <a:pt x="43200" y="21600"/>
                </a:lnTo>
                <a:cubicBezTo>
                  <a:pt x="43200" y="33449"/>
                  <a:pt x="33449" y="43200"/>
                  <a:pt x="21599" y="43200"/>
                </a:cubicBezTo>
                <a:lnTo>
                  <a:pt x="21599" y="43200"/>
                </a:lnTo>
                <a:cubicBezTo>
                  <a:pt x="9750" y="43200"/>
                  <a:pt x="0" y="33449"/>
                  <a:pt x="0" y="21600"/>
                </a:cubicBezTo>
                <a:lnTo>
                  <a:pt x="0" y="21600"/>
                </a:lnTo>
                <a:cubicBezTo>
                  <a:pt x="0" y="9750"/>
                  <a:pt x="9750" y="0"/>
                  <a:pt x="21599" y="0"/>
                </a:cubicBezTo>
                <a:lnTo>
                  <a:pt x="21599" y="0"/>
                </a:lnTo>
                <a:cubicBezTo>
                  <a:pt x="33449" y="0"/>
                  <a:pt x="43200" y="9750"/>
                  <a:pt x="43200" y="21600"/>
                </a:cubicBezTo>
              </a:path>
            </a:pathLst>
          </a:custGeom>
          <a:solidFill>
            <a:srgbClr val="FFFFFF">
              <a:alpha val="9411"/>
            </a:srgb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14" name="Shape 1109"/>
          <p:cNvSpPr>
            <a:spLocks noGrp="1" noChangeArrowheads="1"/>
          </p:cNvSpPr>
          <p:nvPr userDrawn="1"/>
        </p:nvSpPr>
        <p:spPr>
          <a:xfrm>
            <a:off x="414657" y="273125"/>
            <a:ext cx="5037031" cy="5037850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43200" y="21600"/>
                </a:moveTo>
                <a:lnTo>
                  <a:pt x="43200" y="21600"/>
                </a:lnTo>
                <a:lnTo>
                  <a:pt x="43200" y="21600"/>
                </a:lnTo>
                <a:cubicBezTo>
                  <a:pt x="43200" y="21600"/>
                  <a:pt x="43200" y="21600"/>
                  <a:pt x="43200" y="21600"/>
                </a:cubicBezTo>
                <a:lnTo>
                  <a:pt x="43200" y="21600"/>
                </a:lnTo>
                <a:lnTo>
                  <a:pt x="43200" y="21600"/>
                </a:lnTo>
                <a:cubicBezTo>
                  <a:pt x="43200" y="33448"/>
                  <a:pt x="33449" y="43199"/>
                  <a:pt x="21600" y="43199"/>
                </a:cubicBezTo>
                <a:lnTo>
                  <a:pt x="21600" y="43199"/>
                </a:lnTo>
                <a:cubicBezTo>
                  <a:pt x="9750" y="43199"/>
                  <a:pt x="0" y="33448"/>
                  <a:pt x="0" y="21600"/>
                </a:cubicBezTo>
                <a:lnTo>
                  <a:pt x="0" y="21600"/>
                </a:lnTo>
                <a:cubicBezTo>
                  <a:pt x="0" y="9748"/>
                  <a:pt x="9750" y="0"/>
                  <a:pt x="21600" y="0"/>
                </a:cubicBezTo>
                <a:lnTo>
                  <a:pt x="21600" y="0"/>
                </a:lnTo>
                <a:cubicBezTo>
                  <a:pt x="33449" y="0"/>
                  <a:pt x="43200" y="9748"/>
                  <a:pt x="43200" y="21600"/>
                </a:cubicBezTo>
              </a:path>
            </a:pathLst>
          </a:custGeom>
          <a:solidFill>
            <a:srgbClr val="FFFFFF">
              <a:alpha val="10980"/>
            </a:srgb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15" name="Shape 1110"/>
          <p:cNvSpPr>
            <a:spLocks noGrp="1" noChangeArrowheads="1"/>
          </p:cNvSpPr>
          <p:nvPr userDrawn="1"/>
        </p:nvSpPr>
        <p:spPr>
          <a:xfrm>
            <a:off x="460798" y="301626"/>
            <a:ext cx="4903046" cy="4903741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43199" y="21600"/>
                </a:moveTo>
                <a:lnTo>
                  <a:pt x="43199" y="21600"/>
                </a:lnTo>
                <a:lnTo>
                  <a:pt x="43199" y="21600"/>
                </a:lnTo>
                <a:cubicBezTo>
                  <a:pt x="43199" y="21600"/>
                  <a:pt x="43199" y="21600"/>
                  <a:pt x="43199" y="21600"/>
                </a:cubicBezTo>
                <a:lnTo>
                  <a:pt x="43199" y="21600"/>
                </a:lnTo>
                <a:lnTo>
                  <a:pt x="43199" y="21600"/>
                </a:lnTo>
                <a:cubicBezTo>
                  <a:pt x="43199" y="33449"/>
                  <a:pt x="33449" y="43200"/>
                  <a:pt x="21600" y="43200"/>
                </a:cubicBezTo>
                <a:lnTo>
                  <a:pt x="21600" y="43200"/>
                </a:lnTo>
                <a:cubicBezTo>
                  <a:pt x="9750" y="43200"/>
                  <a:pt x="0" y="33449"/>
                  <a:pt x="0" y="21600"/>
                </a:cubicBezTo>
                <a:lnTo>
                  <a:pt x="0" y="21600"/>
                </a:lnTo>
                <a:cubicBezTo>
                  <a:pt x="0" y="9751"/>
                  <a:pt x="9750" y="0"/>
                  <a:pt x="21600" y="0"/>
                </a:cubicBezTo>
                <a:lnTo>
                  <a:pt x="21600" y="0"/>
                </a:lnTo>
                <a:cubicBezTo>
                  <a:pt x="33449" y="0"/>
                  <a:pt x="43199" y="9751"/>
                  <a:pt x="43199" y="21600"/>
                </a:cubicBezTo>
              </a:path>
            </a:pathLst>
          </a:custGeom>
          <a:solidFill>
            <a:srgbClr val="FFFFFF">
              <a:alpha val="12549"/>
            </a:srgb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16" name="Shape 1111"/>
          <p:cNvSpPr>
            <a:spLocks noGrp="1" noChangeArrowheads="1"/>
          </p:cNvSpPr>
          <p:nvPr userDrawn="1"/>
        </p:nvSpPr>
        <p:spPr>
          <a:xfrm>
            <a:off x="507153" y="330284"/>
            <a:ext cx="4768638" cy="4769475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43199" y="21600"/>
                </a:moveTo>
                <a:lnTo>
                  <a:pt x="43199" y="21600"/>
                </a:lnTo>
                <a:lnTo>
                  <a:pt x="43199" y="21600"/>
                </a:lnTo>
                <a:cubicBezTo>
                  <a:pt x="43199" y="21600"/>
                  <a:pt x="43199" y="21600"/>
                  <a:pt x="43199" y="21600"/>
                </a:cubicBezTo>
                <a:lnTo>
                  <a:pt x="43199" y="21600"/>
                </a:lnTo>
                <a:lnTo>
                  <a:pt x="43199" y="21600"/>
                </a:lnTo>
                <a:cubicBezTo>
                  <a:pt x="43199" y="33449"/>
                  <a:pt x="33449" y="43199"/>
                  <a:pt x="21598" y="43199"/>
                </a:cubicBezTo>
                <a:lnTo>
                  <a:pt x="21598" y="43199"/>
                </a:lnTo>
                <a:cubicBezTo>
                  <a:pt x="9750" y="43199"/>
                  <a:pt x="0" y="33449"/>
                  <a:pt x="0" y="21600"/>
                </a:cubicBezTo>
                <a:lnTo>
                  <a:pt x="0" y="21600"/>
                </a:lnTo>
                <a:cubicBezTo>
                  <a:pt x="0" y="9750"/>
                  <a:pt x="9750" y="0"/>
                  <a:pt x="21598" y="0"/>
                </a:cubicBezTo>
                <a:lnTo>
                  <a:pt x="21598" y="0"/>
                </a:lnTo>
                <a:cubicBezTo>
                  <a:pt x="33449" y="0"/>
                  <a:pt x="43199" y="9750"/>
                  <a:pt x="43199" y="21600"/>
                </a:cubicBezTo>
              </a:path>
            </a:pathLst>
          </a:custGeom>
          <a:solidFill>
            <a:srgbClr val="FFFFFF">
              <a:alpha val="14117"/>
            </a:srgb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17" name="Shape 1112"/>
          <p:cNvSpPr>
            <a:spLocks noGrp="1" noChangeArrowheads="1"/>
          </p:cNvSpPr>
          <p:nvPr userDrawn="1"/>
        </p:nvSpPr>
        <p:spPr>
          <a:xfrm>
            <a:off x="553298" y="358941"/>
            <a:ext cx="4634441" cy="4635208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43200" y="21600"/>
                </a:moveTo>
                <a:lnTo>
                  <a:pt x="43200" y="21600"/>
                </a:lnTo>
                <a:lnTo>
                  <a:pt x="43200" y="21600"/>
                </a:lnTo>
                <a:cubicBezTo>
                  <a:pt x="43200" y="21600"/>
                  <a:pt x="43200" y="21600"/>
                  <a:pt x="43200" y="21600"/>
                </a:cubicBezTo>
                <a:lnTo>
                  <a:pt x="43200" y="21600"/>
                </a:lnTo>
                <a:lnTo>
                  <a:pt x="43200" y="21600"/>
                </a:lnTo>
                <a:cubicBezTo>
                  <a:pt x="43200" y="33449"/>
                  <a:pt x="33448" y="43199"/>
                  <a:pt x="21599" y="43199"/>
                </a:cubicBezTo>
                <a:lnTo>
                  <a:pt x="21599" y="43199"/>
                </a:lnTo>
                <a:cubicBezTo>
                  <a:pt x="9750" y="43199"/>
                  <a:pt x="0" y="33449"/>
                  <a:pt x="0" y="21600"/>
                </a:cubicBezTo>
                <a:lnTo>
                  <a:pt x="0" y="21600"/>
                </a:lnTo>
                <a:cubicBezTo>
                  <a:pt x="0" y="9751"/>
                  <a:pt x="9750" y="0"/>
                  <a:pt x="21599" y="0"/>
                </a:cubicBezTo>
                <a:lnTo>
                  <a:pt x="21599" y="0"/>
                </a:lnTo>
                <a:cubicBezTo>
                  <a:pt x="33448" y="0"/>
                  <a:pt x="43200" y="9751"/>
                  <a:pt x="43200" y="21599"/>
                </a:cubicBezTo>
              </a:path>
            </a:pathLst>
          </a:custGeom>
          <a:solidFill>
            <a:srgbClr val="FFFFFF">
              <a:alpha val="15686"/>
            </a:srgb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18" name="Shape 1113"/>
          <p:cNvSpPr>
            <a:spLocks noGrp="1" noChangeArrowheads="1"/>
          </p:cNvSpPr>
          <p:nvPr userDrawn="1"/>
        </p:nvSpPr>
        <p:spPr>
          <a:xfrm>
            <a:off x="599440" y="387601"/>
            <a:ext cx="4500456" cy="4500941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43200" y="21599"/>
                </a:moveTo>
                <a:lnTo>
                  <a:pt x="43200" y="21599"/>
                </a:lnTo>
                <a:lnTo>
                  <a:pt x="43200" y="21599"/>
                </a:lnTo>
                <a:cubicBezTo>
                  <a:pt x="43200" y="21599"/>
                  <a:pt x="43200" y="21599"/>
                  <a:pt x="43200" y="21599"/>
                </a:cubicBezTo>
                <a:lnTo>
                  <a:pt x="43200" y="21599"/>
                </a:lnTo>
                <a:lnTo>
                  <a:pt x="43200" y="21599"/>
                </a:lnTo>
                <a:cubicBezTo>
                  <a:pt x="43200" y="33449"/>
                  <a:pt x="33449" y="43200"/>
                  <a:pt x="21600" y="43200"/>
                </a:cubicBezTo>
                <a:lnTo>
                  <a:pt x="21600" y="43200"/>
                </a:lnTo>
                <a:cubicBezTo>
                  <a:pt x="9750" y="43200"/>
                  <a:pt x="0" y="33449"/>
                  <a:pt x="0" y="21599"/>
                </a:cubicBezTo>
                <a:lnTo>
                  <a:pt x="0" y="21599"/>
                </a:lnTo>
                <a:cubicBezTo>
                  <a:pt x="0" y="9749"/>
                  <a:pt x="9750" y="0"/>
                  <a:pt x="21600" y="0"/>
                </a:cubicBezTo>
                <a:lnTo>
                  <a:pt x="21600" y="0"/>
                </a:lnTo>
                <a:cubicBezTo>
                  <a:pt x="33449" y="0"/>
                  <a:pt x="43200" y="9749"/>
                  <a:pt x="43200" y="21599"/>
                </a:cubicBezTo>
              </a:path>
            </a:pathLst>
          </a:custGeom>
          <a:solidFill>
            <a:srgbClr val="FFFFFF">
              <a:alpha val="17647"/>
            </a:srgb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19" name="Shape 1114"/>
          <p:cNvSpPr>
            <a:spLocks noGrp="1" noChangeArrowheads="1"/>
          </p:cNvSpPr>
          <p:nvPr userDrawn="1"/>
        </p:nvSpPr>
        <p:spPr>
          <a:xfrm>
            <a:off x="645583" y="416101"/>
            <a:ext cx="4366260" cy="4366833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43200" y="21600"/>
                </a:moveTo>
                <a:lnTo>
                  <a:pt x="43200" y="21600"/>
                </a:lnTo>
                <a:lnTo>
                  <a:pt x="43200" y="21600"/>
                </a:lnTo>
                <a:cubicBezTo>
                  <a:pt x="43200" y="21600"/>
                  <a:pt x="43200" y="21600"/>
                  <a:pt x="43200" y="21600"/>
                </a:cubicBezTo>
                <a:lnTo>
                  <a:pt x="43200" y="21600"/>
                </a:lnTo>
                <a:lnTo>
                  <a:pt x="43200" y="21600"/>
                </a:lnTo>
                <a:cubicBezTo>
                  <a:pt x="43200" y="33449"/>
                  <a:pt x="33449" y="43200"/>
                  <a:pt x="21599" y="43200"/>
                </a:cubicBezTo>
                <a:lnTo>
                  <a:pt x="21599" y="43200"/>
                </a:lnTo>
                <a:cubicBezTo>
                  <a:pt x="9750" y="43200"/>
                  <a:pt x="0" y="33449"/>
                  <a:pt x="0" y="21600"/>
                </a:cubicBezTo>
                <a:lnTo>
                  <a:pt x="0" y="21600"/>
                </a:lnTo>
                <a:cubicBezTo>
                  <a:pt x="0" y="9750"/>
                  <a:pt x="9750" y="0"/>
                  <a:pt x="21599" y="0"/>
                </a:cubicBezTo>
                <a:lnTo>
                  <a:pt x="21599" y="0"/>
                </a:lnTo>
                <a:cubicBezTo>
                  <a:pt x="33449" y="0"/>
                  <a:pt x="43200" y="9750"/>
                  <a:pt x="43200" y="21600"/>
                </a:cubicBezTo>
              </a:path>
            </a:pathLst>
          </a:custGeom>
          <a:solidFill>
            <a:srgbClr val="FFFFFF">
              <a:alpha val="19215"/>
            </a:srgb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20" name="Shape 1115"/>
          <p:cNvSpPr>
            <a:spLocks noGrp="1" noChangeArrowheads="1"/>
          </p:cNvSpPr>
          <p:nvPr userDrawn="1"/>
        </p:nvSpPr>
        <p:spPr>
          <a:xfrm>
            <a:off x="691940" y="444759"/>
            <a:ext cx="4232063" cy="4232725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43200" y="21599"/>
                </a:moveTo>
                <a:lnTo>
                  <a:pt x="43200" y="21599"/>
                </a:lnTo>
                <a:lnTo>
                  <a:pt x="43200" y="21599"/>
                </a:lnTo>
                <a:cubicBezTo>
                  <a:pt x="43200" y="21599"/>
                  <a:pt x="43200" y="21599"/>
                  <a:pt x="43200" y="21599"/>
                </a:cubicBezTo>
                <a:lnTo>
                  <a:pt x="43200" y="21599"/>
                </a:lnTo>
                <a:lnTo>
                  <a:pt x="43200" y="21599"/>
                </a:lnTo>
                <a:cubicBezTo>
                  <a:pt x="43200" y="33449"/>
                  <a:pt x="33448" y="43200"/>
                  <a:pt x="21600" y="43200"/>
                </a:cubicBezTo>
                <a:lnTo>
                  <a:pt x="21600" y="43200"/>
                </a:lnTo>
                <a:cubicBezTo>
                  <a:pt x="9748" y="43200"/>
                  <a:pt x="0" y="33449"/>
                  <a:pt x="0" y="21599"/>
                </a:cubicBezTo>
                <a:lnTo>
                  <a:pt x="0" y="21599"/>
                </a:lnTo>
                <a:cubicBezTo>
                  <a:pt x="0" y="9750"/>
                  <a:pt x="9748" y="0"/>
                  <a:pt x="21600" y="0"/>
                </a:cubicBezTo>
                <a:lnTo>
                  <a:pt x="21600" y="0"/>
                </a:lnTo>
                <a:cubicBezTo>
                  <a:pt x="33448" y="0"/>
                  <a:pt x="43200" y="9750"/>
                  <a:pt x="43200" y="21599"/>
                </a:cubicBezTo>
              </a:path>
            </a:pathLst>
          </a:custGeom>
          <a:solidFill>
            <a:srgbClr val="FFFFFF">
              <a:alpha val="20784"/>
            </a:srgb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21" name="Shape 1116"/>
          <p:cNvSpPr>
            <a:spLocks noGrp="1" noChangeArrowheads="1"/>
          </p:cNvSpPr>
          <p:nvPr userDrawn="1"/>
        </p:nvSpPr>
        <p:spPr>
          <a:xfrm>
            <a:off x="738081" y="473416"/>
            <a:ext cx="4097866" cy="4098458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43199" y="21599"/>
                </a:moveTo>
                <a:lnTo>
                  <a:pt x="43199" y="21599"/>
                </a:lnTo>
                <a:lnTo>
                  <a:pt x="43199" y="21599"/>
                </a:lnTo>
                <a:cubicBezTo>
                  <a:pt x="43199" y="21599"/>
                  <a:pt x="43199" y="21599"/>
                  <a:pt x="43199" y="21599"/>
                </a:cubicBezTo>
                <a:lnTo>
                  <a:pt x="43199" y="21599"/>
                </a:lnTo>
                <a:lnTo>
                  <a:pt x="43199" y="21599"/>
                </a:lnTo>
                <a:cubicBezTo>
                  <a:pt x="43199" y="33448"/>
                  <a:pt x="33448" y="43200"/>
                  <a:pt x="21599" y="43200"/>
                </a:cubicBezTo>
                <a:lnTo>
                  <a:pt x="21599" y="43200"/>
                </a:lnTo>
                <a:cubicBezTo>
                  <a:pt x="9750" y="43200"/>
                  <a:pt x="0" y="33448"/>
                  <a:pt x="0" y="21599"/>
                </a:cubicBezTo>
                <a:lnTo>
                  <a:pt x="0" y="21599"/>
                </a:lnTo>
                <a:cubicBezTo>
                  <a:pt x="0" y="9749"/>
                  <a:pt x="9750" y="0"/>
                  <a:pt x="21599" y="0"/>
                </a:cubicBezTo>
                <a:lnTo>
                  <a:pt x="21599" y="0"/>
                </a:lnTo>
                <a:cubicBezTo>
                  <a:pt x="33448" y="0"/>
                  <a:pt x="43199" y="9749"/>
                  <a:pt x="43199" y="21599"/>
                </a:cubicBezTo>
              </a:path>
            </a:pathLst>
          </a:custGeom>
          <a:solidFill>
            <a:srgbClr val="FFFFFF">
              <a:alpha val="22352"/>
            </a:srgb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22" name="Shape 1117"/>
          <p:cNvSpPr>
            <a:spLocks noGrp="1" noChangeArrowheads="1"/>
          </p:cNvSpPr>
          <p:nvPr userDrawn="1"/>
        </p:nvSpPr>
        <p:spPr>
          <a:xfrm>
            <a:off x="784225" y="501916"/>
            <a:ext cx="3963670" cy="3964350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43200" y="21599"/>
                </a:moveTo>
                <a:lnTo>
                  <a:pt x="43200" y="21599"/>
                </a:lnTo>
                <a:lnTo>
                  <a:pt x="43200" y="21599"/>
                </a:lnTo>
                <a:cubicBezTo>
                  <a:pt x="43200" y="21599"/>
                  <a:pt x="43200" y="21599"/>
                  <a:pt x="43200" y="21599"/>
                </a:cubicBezTo>
                <a:lnTo>
                  <a:pt x="43200" y="21599"/>
                </a:lnTo>
                <a:lnTo>
                  <a:pt x="43200" y="21599"/>
                </a:lnTo>
                <a:cubicBezTo>
                  <a:pt x="43200" y="33449"/>
                  <a:pt x="33450" y="43200"/>
                  <a:pt x="21599" y="43200"/>
                </a:cubicBezTo>
                <a:lnTo>
                  <a:pt x="21599" y="43200"/>
                </a:lnTo>
                <a:cubicBezTo>
                  <a:pt x="9751" y="43200"/>
                  <a:pt x="0" y="33449"/>
                  <a:pt x="0" y="21599"/>
                </a:cubicBezTo>
                <a:lnTo>
                  <a:pt x="0" y="21599"/>
                </a:lnTo>
                <a:cubicBezTo>
                  <a:pt x="0" y="9750"/>
                  <a:pt x="9751" y="0"/>
                  <a:pt x="21599" y="0"/>
                </a:cubicBezTo>
                <a:lnTo>
                  <a:pt x="21599" y="0"/>
                </a:lnTo>
                <a:cubicBezTo>
                  <a:pt x="33450" y="0"/>
                  <a:pt x="43200" y="9750"/>
                  <a:pt x="43200" y="21599"/>
                </a:cubicBezTo>
              </a:path>
            </a:pathLst>
          </a:custGeom>
          <a:solidFill>
            <a:srgbClr val="FFFFFF">
              <a:alpha val="23921"/>
            </a:srgb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23" name="Shape 1118"/>
          <p:cNvSpPr>
            <a:spLocks noGrp="1" noChangeArrowheads="1"/>
          </p:cNvSpPr>
          <p:nvPr userDrawn="1"/>
        </p:nvSpPr>
        <p:spPr>
          <a:xfrm>
            <a:off x="830582" y="530576"/>
            <a:ext cx="3829473" cy="3830083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43200" y="21600"/>
                </a:moveTo>
                <a:lnTo>
                  <a:pt x="43200" y="21600"/>
                </a:lnTo>
                <a:lnTo>
                  <a:pt x="43200" y="21600"/>
                </a:lnTo>
                <a:cubicBezTo>
                  <a:pt x="43200" y="21600"/>
                  <a:pt x="43200" y="21600"/>
                  <a:pt x="43200" y="21600"/>
                </a:cubicBezTo>
                <a:lnTo>
                  <a:pt x="43200" y="21600"/>
                </a:lnTo>
                <a:lnTo>
                  <a:pt x="43200" y="21600"/>
                </a:lnTo>
                <a:cubicBezTo>
                  <a:pt x="43200" y="33449"/>
                  <a:pt x="33448" y="43200"/>
                  <a:pt x="21599" y="43200"/>
                </a:cubicBezTo>
                <a:lnTo>
                  <a:pt x="21599" y="43200"/>
                </a:lnTo>
                <a:cubicBezTo>
                  <a:pt x="9749" y="43200"/>
                  <a:pt x="0" y="33449"/>
                  <a:pt x="0" y="21600"/>
                </a:cubicBezTo>
                <a:lnTo>
                  <a:pt x="0" y="21600"/>
                </a:lnTo>
                <a:cubicBezTo>
                  <a:pt x="0" y="9750"/>
                  <a:pt x="9749" y="0"/>
                  <a:pt x="21599" y="0"/>
                </a:cubicBezTo>
                <a:lnTo>
                  <a:pt x="21599" y="0"/>
                </a:lnTo>
                <a:cubicBezTo>
                  <a:pt x="33448" y="0"/>
                  <a:pt x="43200" y="9750"/>
                  <a:pt x="43200" y="21600"/>
                </a:cubicBezTo>
              </a:path>
            </a:pathLst>
          </a:custGeom>
          <a:solidFill>
            <a:srgbClr val="FFFFFF">
              <a:alpha val="25490"/>
            </a:srgb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24" name="Shape 1119"/>
          <p:cNvSpPr>
            <a:spLocks noGrp="1" noChangeArrowheads="1"/>
          </p:cNvSpPr>
          <p:nvPr userDrawn="1"/>
        </p:nvSpPr>
        <p:spPr>
          <a:xfrm>
            <a:off x="876723" y="559233"/>
            <a:ext cx="3695276" cy="3695816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43200" y="21600"/>
                </a:moveTo>
                <a:lnTo>
                  <a:pt x="43200" y="21600"/>
                </a:lnTo>
                <a:lnTo>
                  <a:pt x="43200" y="21600"/>
                </a:lnTo>
                <a:cubicBezTo>
                  <a:pt x="43200" y="21600"/>
                  <a:pt x="43200" y="21600"/>
                  <a:pt x="43200" y="21600"/>
                </a:cubicBezTo>
                <a:lnTo>
                  <a:pt x="43200" y="21600"/>
                </a:lnTo>
                <a:lnTo>
                  <a:pt x="43200" y="21600"/>
                </a:lnTo>
                <a:cubicBezTo>
                  <a:pt x="43200" y="33448"/>
                  <a:pt x="33450" y="43200"/>
                  <a:pt x="21600" y="43200"/>
                </a:cubicBezTo>
                <a:lnTo>
                  <a:pt x="21600" y="43200"/>
                </a:lnTo>
                <a:cubicBezTo>
                  <a:pt x="9749" y="43200"/>
                  <a:pt x="0" y="33448"/>
                  <a:pt x="0" y="21600"/>
                </a:cubicBezTo>
                <a:lnTo>
                  <a:pt x="0" y="21600"/>
                </a:lnTo>
                <a:cubicBezTo>
                  <a:pt x="0" y="9749"/>
                  <a:pt x="9749" y="0"/>
                  <a:pt x="21600" y="0"/>
                </a:cubicBezTo>
                <a:lnTo>
                  <a:pt x="21600" y="0"/>
                </a:lnTo>
                <a:cubicBezTo>
                  <a:pt x="33450" y="0"/>
                  <a:pt x="43200" y="9749"/>
                  <a:pt x="43200" y="21600"/>
                </a:cubicBezTo>
              </a:path>
            </a:pathLst>
          </a:custGeom>
          <a:solidFill>
            <a:srgbClr val="FFFFFF">
              <a:alpha val="27058"/>
            </a:srgb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25" name="Shape 1120"/>
          <p:cNvSpPr>
            <a:spLocks noGrp="1" noChangeArrowheads="1"/>
          </p:cNvSpPr>
          <p:nvPr userDrawn="1"/>
        </p:nvSpPr>
        <p:spPr>
          <a:xfrm>
            <a:off x="1517440" y="5070151"/>
            <a:ext cx="886459" cy="886666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21600" y="0"/>
                </a:moveTo>
                <a:lnTo>
                  <a:pt x="21600" y="0"/>
                </a:lnTo>
                <a:cubicBezTo>
                  <a:pt x="33534" y="0"/>
                  <a:pt x="43200" y="9673"/>
                  <a:pt x="43200" y="21599"/>
                </a:cubicBezTo>
                <a:lnTo>
                  <a:pt x="43200" y="21599"/>
                </a:lnTo>
                <a:cubicBezTo>
                  <a:pt x="43200" y="33533"/>
                  <a:pt x="33534" y="43200"/>
                  <a:pt x="21600" y="43200"/>
                </a:cubicBezTo>
                <a:lnTo>
                  <a:pt x="21600" y="43200"/>
                </a:lnTo>
                <a:cubicBezTo>
                  <a:pt x="9665" y="43200"/>
                  <a:pt x="0" y="33533"/>
                  <a:pt x="0" y="21599"/>
                </a:cubicBezTo>
                <a:lnTo>
                  <a:pt x="0" y="21599"/>
                </a:lnTo>
                <a:cubicBezTo>
                  <a:pt x="0" y="9673"/>
                  <a:pt x="9665" y="0"/>
                  <a:pt x="21600" y="0"/>
                </a:cubicBezTo>
                <a:close/>
              </a:path>
            </a:pathLst>
          </a:custGeom>
          <a:solidFill>
            <a:srgbClr val="FFFFFF">
              <a:alpha val="11764"/>
            </a:srgb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26" name="Shape 1121"/>
          <p:cNvSpPr>
            <a:spLocks noGrp="1" noChangeArrowheads="1"/>
          </p:cNvSpPr>
          <p:nvPr userDrawn="1"/>
        </p:nvSpPr>
        <p:spPr>
          <a:xfrm>
            <a:off x="2138256" y="4504267"/>
            <a:ext cx="1401868" cy="1402041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21596" y="0"/>
                </a:moveTo>
                <a:lnTo>
                  <a:pt x="21596" y="0"/>
                </a:lnTo>
                <a:cubicBezTo>
                  <a:pt x="33526" y="0"/>
                  <a:pt x="43200" y="9669"/>
                  <a:pt x="43200" y="21601"/>
                </a:cubicBezTo>
                <a:lnTo>
                  <a:pt x="43200" y="21601"/>
                </a:lnTo>
                <a:cubicBezTo>
                  <a:pt x="43200" y="33530"/>
                  <a:pt x="33526" y="43200"/>
                  <a:pt x="21596" y="43200"/>
                </a:cubicBezTo>
                <a:lnTo>
                  <a:pt x="21596" y="43200"/>
                </a:lnTo>
                <a:cubicBezTo>
                  <a:pt x="9673" y="43200"/>
                  <a:pt x="0" y="33530"/>
                  <a:pt x="0" y="21601"/>
                </a:cubicBezTo>
                <a:lnTo>
                  <a:pt x="0" y="21601"/>
                </a:lnTo>
                <a:cubicBezTo>
                  <a:pt x="0" y="9669"/>
                  <a:pt x="9673" y="0"/>
                  <a:pt x="21596" y="0"/>
                </a:cubicBezTo>
                <a:close/>
              </a:path>
            </a:pathLst>
          </a:custGeom>
          <a:solidFill>
            <a:srgbClr val="FFFFFF">
              <a:alpha val="14509"/>
            </a:srgb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27" name="Shape 1122"/>
          <p:cNvSpPr>
            <a:spLocks noGrp="1" noChangeArrowheads="1"/>
          </p:cNvSpPr>
          <p:nvPr userDrawn="1"/>
        </p:nvSpPr>
        <p:spPr>
          <a:xfrm>
            <a:off x="3763223" y="4160683"/>
            <a:ext cx="512233" cy="512208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21600" y="0"/>
                </a:moveTo>
                <a:lnTo>
                  <a:pt x="21600" y="0"/>
                </a:lnTo>
                <a:cubicBezTo>
                  <a:pt x="33524" y="0"/>
                  <a:pt x="43200" y="9668"/>
                  <a:pt x="43200" y="21606"/>
                </a:cubicBezTo>
                <a:lnTo>
                  <a:pt x="43200" y="21606"/>
                </a:lnTo>
                <a:cubicBezTo>
                  <a:pt x="43200" y="33531"/>
                  <a:pt x="33524" y="43199"/>
                  <a:pt x="21600" y="43199"/>
                </a:cubicBezTo>
                <a:lnTo>
                  <a:pt x="21600" y="43199"/>
                </a:lnTo>
                <a:cubicBezTo>
                  <a:pt x="9675" y="43199"/>
                  <a:pt x="0" y="33531"/>
                  <a:pt x="0" y="21606"/>
                </a:cubicBezTo>
                <a:lnTo>
                  <a:pt x="0" y="21606"/>
                </a:lnTo>
                <a:cubicBezTo>
                  <a:pt x="0" y="9668"/>
                  <a:pt x="9675" y="0"/>
                  <a:pt x="21600" y="0"/>
                </a:cubicBezTo>
                <a:close/>
              </a:path>
            </a:pathLst>
          </a:custGeom>
          <a:solidFill>
            <a:srgbClr val="FFFFFF">
              <a:alpha val="10980"/>
            </a:srgb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28" name="Shape 1123"/>
          <p:cNvSpPr>
            <a:spLocks noGrp="1" noChangeArrowheads="1"/>
          </p:cNvSpPr>
          <p:nvPr userDrawn="1"/>
        </p:nvSpPr>
        <p:spPr>
          <a:xfrm>
            <a:off x="3030008" y="3849242"/>
            <a:ext cx="554778" cy="554958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21590" y="0"/>
                </a:moveTo>
                <a:lnTo>
                  <a:pt x="21590" y="0"/>
                </a:lnTo>
                <a:cubicBezTo>
                  <a:pt x="33524" y="0"/>
                  <a:pt x="43200" y="9662"/>
                  <a:pt x="43200" y="21592"/>
                </a:cubicBezTo>
                <a:lnTo>
                  <a:pt x="43200" y="21592"/>
                </a:lnTo>
                <a:cubicBezTo>
                  <a:pt x="43200" y="33524"/>
                  <a:pt x="33524" y="43200"/>
                  <a:pt x="21590" y="43200"/>
                </a:cubicBezTo>
                <a:lnTo>
                  <a:pt x="21590" y="43200"/>
                </a:lnTo>
                <a:cubicBezTo>
                  <a:pt x="9674" y="43200"/>
                  <a:pt x="0" y="33524"/>
                  <a:pt x="0" y="21592"/>
                </a:cubicBezTo>
                <a:lnTo>
                  <a:pt x="0" y="21592"/>
                </a:lnTo>
                <a:cubicBezTo>
                  <a:pt x="0" y="9662"/>
                  <a:pt x="9674" y="0"/>
                  <a:pt x="21590" y="0"/>
                </a:cubicBezTo>
                <a:close/>
              </a:path>
            </a:pathLst>
          </a:custGeom>
          <a:solidFill>
            <a:srgbClr val="FFFFFF">
              <a:alpha val="2352"/>
            </a:srgb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29" name="Shape 1124"/>
          <p:cNvSpPr>
            <a:spLocks noGrp="1" noChangeArrowheads="1"/>
          </p:cNvSpPr>
          <p:nvPr userDrawn="1"/>
        </p:nvSpPr>
        <p:spPr>
          <a:xfrm>
            <a:off x="2278380" y="4446476"/>
            <a:ext cx="626956" cy="627158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21600" y="0"/>
                </a:moveTo>
                <a:lnTo>
                  <a:pt x="21600" y="0"/>
                </a:lnTo>
                <a:cubicBezTo>
                  <a:pt x="33530" y="0"/>
                  <a:pt x="43200" y="9672"/>
                  <a:pt x="43200" y="21604"/>
                </a:cubicBezTo>
                <a:lnTo>
                  <a:pt x="43200" y="21604"/>
                </a:lnTo>
                <a:cubicBezTo>
                  <a:pt x="43200" y="33525"/>
                  <a:pt x="33530" y="43200"/>
                  <a:pt x="21600" y="43200"/>
                </a:cubicBezTo>
                <a:lnTo>
                  <a:pt x="21600" y="43200"/>
                </a:lnTo>
                <a:cubicBezTo>
                  <a:pt x="9669" y="43200"/>
                  <a:pt x="0" y="33525"/>
                  <a:pt x="0" y="21604"/>
                </a:cubicBezTo>
                <a:lnTo>
                  <a:pt x="0" y="21604"/>
                </a:lnTo>
                <a:cubicBezTo>
                  <a:pt x="0" y="9672"/>
                  <a:pt x="9669" y="0"/>
                  <a:pt x="21600" y="0"/>
                </a:cubicBezTo>
                <a:close/>
              </a:path>
            </a:pathLst>
          </a:custGeom>
          <a:solidFill>
            <a:srgbClr val="FFFFFF">
              <a:alpha val="784"/>
            </a:srgb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30" name="Shape 1125"/>
          <p:cNvSpPr>
            <a:spLocks noGrp="1" noChangeArrowheads="1"/>
          </p:cNvSpPr>
          <p:nvPr userDrawn="1"/>
        </p:nvSpPr>
        <p:spPr>
          <a:xfrm>
            <a:off x="762000" y="4601326"/>
            <a:ext cx="514350" cy="514266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21599" y="0"/>
                </a:moveTo>
                <a:lnTo>
                  <a:pt x="21599" y="0"/>
                </a:lnTo>
                <a:cubicBezTo>
                  <a:pt x="33527" y="0"/>
                  <a:pt x="43200" y="9668"/>
                  <a:pt x="43200" y="21599"/>
                </a:cubicBezTo>
                <a:lnTo>
                  <a:pt x="43200" y="21599"/>
                </a:lnTo>
                <a:cubicBezTo>
                  <a:pt x="43200" y="33530"/>
                  <a:pt x="33527" y="43200"/>
                  <a:pt x="21599" y="43200"/>
                </a:cubicBezTo>
                <a:lnTo>
                  <a:pt x="21599" y="43200"/>
                </a:lnTo>
                <a:cubicBezTo>
                  <a:pt x="9671" y="43200"/>
                  <a:pt x="0" y="33530"/>
                  <a:pt x="0" y="21599"/>
                </a:cubicBezTo>
                <a:lnTo>
                  <a:pt x="0" y="21599"/>
                </a:lnTo>
                <a:cubicBezTo>
                  <a:pt x="0" y="9668"/>
                  <a:pt x="9671" y="0"/>
                  <a:pt x="21599" y="0"/>
                </a:cubicBezTo>
                <a:close/>
              </a:path>
            </a:pathLst>
          </a:custGeom>
          <a:solidFill>
            <a:srgbClr val="FFFFFF">
              <a:alpha val="45098"/>
            </a:srgb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31" name="Shape 1126"/>
          <p:cNvSpPr>
            <a:spLocks noGrp="1" noChangeArrowheads="1"/>
          </p:cNvSpPr>
          <p:nvPr userDrawn="1"/>
        </p:nvSpPr>
        <p:spPr>
          <a:xfrm>
            <a:off x="2697270" y="3010234"/>
            <a:ext cx="525779" cy="525825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21600" y="0"/>
                </a:moveTo>
                <a:lnTo>
                  <a:pt x="21600" y="0"/>
                </a:lnTo>
                <a:cubicBezTo>
                  <a:pt x="33530" y="0"/>
                  <a:pt x="43199" y="9665"/>
                  <a:pt x="43199" y="21606"/>
                </a:cubicBezTo>
                <a:lnTo>
                  <a:pt x="43199" y="21606"/>
                </a:lnTo>
                <a:cubicBezTo>
                  <a:pt x="43199" y="33534"/>
                  <a:pt x="33530" y="43200"/>
                  <a:pt x="21600" y="43200"/>
                </a:cubicBezTo>
                <a:lnTo>
                  <a:pt x="21600" y="43200"/>
                </a:lnTo>
                <a:cubicBezTo>
                  <a:pt x="9669" y="43200"/>
                  <a:pt x="0" y="33534"/>
                  <a:pt x="0" y="21606"/>
                </a:cubicBezTo>
                <a:lnTo>
                  <a:pt x="0" y="21606"/>
                </a:lnTo>
                <a:cubicBezTo>
                  <a:pt x="0" y="9665"/>
                  <a:pt x="9669" y="0"/>
                  <a:pt x="21600" y="0"/>
                </a:cubicBezTo>
                <a:close/>
              </a:path>
            </a:pathLst>
          </a:custGeom>
          <a:solidFill>
            <a:srgbClr val="FFFFFF">
              <a:alpha val="66274"/>
            </a:srgb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32" name="Shape 1127"/>
          <p:cNvSpPr>
            <a:spLocks noGrp="1" noChangeArrowheads="1"/>
          </p:cNvSpPr>
          <p:nvPr userDrawn="1"/>
        </p:nvSpPr>
        <p:spPr>
          <a:xfrm>
            <a:off x="1576493" y="2507208"/>
            <a:ext cx="829310" cy="829508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21599" y="0"/>
                </a:moveTo>
                <a:lnTo>
                  <a:pt x="21599" y="0"/>
                </a:lnTo>
                <a:cubicBezTo>
                  <a:pt x="33519" y="0"/>
                  <a:pt x="43200" y="9672"/>
                  <a:pt x="43200" y="21595"/>
                </a:cubicBezTo>
                <a:lnTo>
                  <a:pt x="43200" y="21595"/>
                </a:lnTo>
                <a:cubicBezTo>
                  <a:pt x="43200" y="33527"/>
                  <a:pt x="33519" y="43200"/>
                  <a:pt x="21599" y="43200"/>
                </a:cubicBezTo>
                <a:lnTo>
                  <a:pt x="21599" y="43200"/>
                </a:lnTo>
                <a:cubicBezTo>
                  <a:pt x="9669" y="43200"/>
                  <a:pt x="0" y="33527"/>
                  <a:pt x="0" y="21595"/>
                </a:cubicBezTo>
                <a:lnTo>
                  <a:pt x="0" y="21595"/>
                </a:lnTo>
                <a:cubicBezTo>
                  <a:pt x="0" y="9672"/>
                  <a:pt x="9669" y="0"/>
                  <a:pt x="21599" y="0"/>
                </a:cubicBezTo>
                <a:close/>
              </a:path>
            </a:pathLst>
          </a:custGeom>
          <a:solidFill>
            <a:srgbClr val="FFFFFF">
              <a:alpha val="18431"/>
            </a:srgb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33" name="Shape 1128"/>
          <p:cNvSpPr>
            <a:spLocks noGrp="1" noChangeArrowheads="1"/>
          </p:cNvSpPr>
          <p:nvPr userDrawn="1"/>
        </p:nvSpPr>
        <p:spPr>
          <a:xfrm>
            <a:off x="1281430" y="3043008"/>
            <a:ext cx="672676" cy="672758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21600" y="0"/>
                </a:moveTo>
                <a:lnTo>
                  <a:pt x="21600" y="0"/>
                </a:lnTo>
                <a:cubicBezTo>
                  <a:pt x="33535" y="0"/>
                  <a:pt x="43200" y="9668"/>
                  <a:pt x="43200" y="21605"/>
                </a:cubicBezTo>
                <a:lnTo>
                  <a:pt x="43200" y="21605"/>
                </a:lnTo>
                <a:cubicBezTo>
                  <a:pt x="43200" y="33531"/>
                  <a:pt x="33535" y="43200"/>
                  <a:pt x="21600" y="43200"/>
                </a:cubicBezTo>
                <a:lnTo>
                  <a:pt x="21600" y="43200"/>
                </a:lnTo>
                <a:cubicBezTo>
                  <a:pt x="9678" y="43200"/>
                  <a:pt x="0" y="33531"/>
                  <a:pt x="0" y="21605"/>
                </a:cubicBezTo>
                <a:lnTo>
                  <a:pt x="0" y="21605"/>
                </a:lnTo>
                <a:cubicBezTo>
                  <a:pt x="0" y="9668"/>
                  <a:pt x="9678" y="0"/>
                  <a:pt x="21600" y="0"/>
                </a:cubicBezTo>
                <a:close/>
              </a:path>
            </a:pathLst>
          </a:custGeom>
          <a:solidFill>
            <a:srgbClr val="FFFFFF">
              <a:alpha val="16078"/>
            </a:srgb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34" name="Shape 1129"/>
          <p:cNvSpPr>
            <a:spLocks noGrp="1" noChangeArrowheads="1"/>
          </p:cNvSpPr>
          <p:nvPr userDrawn="1"/>
        </p:nvSpPr>
        <p:spPr>
          <a:xfrm>
            <a:off x="903395" y="2952125"/>
            <a:ext cx="512021" cy="512208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21591" y="0"/>
                </a:moveTo>
                <a:lnTo>
                  <a:pt x="21591" y="0"/>
                </a:lnTo>
                <a:cubicBezTo>
                  <a:pt x="33538" y="0"/>
                  <a:pt x="43200" y="9668"/>
                  <a:pt x="43200" y="21606"/>
                </a:cubicBezTo>
                <a:lnTo>
                  <a:pt x="43200" y="21606"/>
                </a:lnTo>
                <a:cubicBezTo>
                  <a:pt x="43200" y="33531"/>
                  <a:pt x="33538" y="43199"/>
                  <a:pt x="21591" y="43199"/>
                </a:cubicBezTo>
                <a:lnTo>
                  <a:pt x="21591" y="43199"/>
                </a:lnTo>
                <a:cubicBezTo>
                  <a:pt x="9661" y="43199"/>
                  <a:pt x="0" y="33531"/>
                  <a:pt x="0" y="21606"/>
                </a:cubicBezTo>
                <a:lnTo>
                  <a:pt x="0" y="21606"/>
                </a:lnTo>
                <a:cubicBezTo>
                  <a:pt x="0" y="9668"/>
                  <a:pt x="9661" y="0"/>
                  <a:pt x="21591" y="0"/>
                </a:cubicBezTo>
                <a:close/>
              </a:path>
            </a:pathLst>
          </a:custGeom>
          <a:solidFill>
            <a:srgbClr val="FFFFFF">
              <a:alpha val="42352"/>
            </a:srgb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35" name="Shape 1130"/>
          <p:cNvSpPr>
            <a:spLocks noGrp="1" noChangeArrowheads="1"/>
          </p:cNvSpPr>
          <p:nvPr userDrawn="1"/>
        </p:nvSpPr>
        <p:spPr>
          <a:xfrm>
            <a:off x="1155911" y="1492133"/>
            <a:ext cx="767080" cy="767283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21598" y="0"/>
                </a:moveTo>
                <a:lnTo>
                  <a:pt x="21598" y="0"/>
                </a:lnTo>
                <a:cubicBezTo>
                  <a:pt x="33531" y="0"/>
                  <a:pt x="43199" y="9671"/>
                  <a:pt x="43199" y="21600"/>
                </a:cubicBezTo>
                <a:lnTo>
                  <a:pt x="43199" y="21600"/>
                </a:lnTo>
                <a:cubicBezTo>
                  <a:pt x="43199" y="33526"/>
                  <a:pt x="33531" y="43200"/>
                  <a:pt x="21598" y="43200"/>
                </a:cubicBezTo>
                <a:lnTo>
                  <a:pt x="21598" y="43200"/>
                </a:lnTo>
                <a:cubicBezTo>
                  <a:pt x="9666" y="43200"/>
                  <a:pt x="0" y="33526"/>
                  <a:pt x="0" y="21600"/>
                </a:cubicBezTo>
                <a:lnTo>
                  <a:pt x="0" y="21600"/>
                </a:lnTo>
                <a:cubicBezTo>
                  <a:pt x="0" y="9671"/>
                  <a:pt x="9666" y="0"/>
                  <a:pt x="21598" y="0"/>
                </a:cubicBezTo>
                <a:close/>
              </a:path>
            </a:pathLst>
          </a:custGeom>
          <a:solidFill>
            <a:srgbClr val="FFFFFF">
              <a:alpha val="392"/>
            </a:srgb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36" name="Shape 1131"/>
          <p:cNvSpPr>
            <a:spLocks noGrp="1" noChangeArrowheads="1"/>
          </p:cNvSpPr>
          <p:nvPr userDrawn="1"/>
        </p:nvSpPr>
        <p:spPr>
          <a:xfrm>
            <a:off x="1941618" y="836316"/>
            <a:ext cx="736388" cy="736408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21606" y="0"/>
                </a:moveTo>
                <a:lnTo>
                  <a:pt x="21606" y="0"/>
                </a:lnTo>
                <a:cubicBezTo>
                  <a:pt x="33526" y="0"/>
                  <a:pt x="43200" y="9669"/>
                  <a:pt x="43200" y="21604"/>
                </a:cubicBezTo>
                <a:lnTo>
                  <a:pt x="43200" y="21604"/>
                </a:lnTo>
                <a:cubicBezTo>
                  <a:pt x="43200" y="33530"/>
                  <a:pt x="33526" y="43200"/>
                  <a:pt x="21606" y="43200"/>
                </a:cubicBezTo>
                <a:lnTo>
                  <a:pt x="21606" y="43200"/>
                </a:lnTo>
                <a:cubicBezTo>
                  <a:pt x="9673" y="43200"/>
                  <a:pt x="0" y="33530"/>
                  <a:pt x="0" y="21604"/>
                </a:cubicBezTo>
                <a:lnTo>
                  <a:pt x="0" y="21604"/>
                </a:lnTo>
                <a:cubicBezTo>
                  <a:pt x="0" y="9669"/>
                  <a:pt x="9673" y="0"/>
                  <a:pt x="21606" y="0"/>
                </a:cubicBezTo>
                <a:close/>
              </a:path>
            </a:pathLst>
          </a:custGeom>
          <a:solidFill>
            <a:srgbClr val="FFFFFF">
              <a:alpha val="10196"/>
            </a:srgb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37" name="Shape 1132"/>
          <p:cNvSpPr>
            <a:spLocks noGrp="1" noChangeArrowheads="1"/>
          </p:cNvSpPr>
          <p:nvPr userDrawn="1"/>
        </p:nvSpPr>
        <p:spPr>
          <a:xfrm>
            <a:off x="3380740" y="1971409"/>
            <a:ext cx="789940" cy="790083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21599" y="0"/>
                </a:moveTo>
                <a:lnTo>
                  <a:pt x="21599" y="0"/>
                </a:lnTo>
                <a:cubicBezTo>
                  <a:pt x="33534" y="0"/>
                  <a:pt x="43200" y="9670"/>
                  <a:pt x="43200" y="21599"/>
                </a:cubicBezTo>
                <a:lnTo>
                  <a:pt x="43200" y="21599"/>
                </a:lnTo>
                <a:cubicBezTo>
                  <a:pt x="43200" y="33529"/>
                  <a:pt x="33534" y="43200"/>
                  <a:pt x="21599" y="43200"/>
                </a:cubicBezTo>
                <a:lnTo>
                  <a:pt x="21599" y="43200"/>
                </a:lnTo>
                <a:cubicBezTo>
                  <a:pt x="9677" y="43200"/>
                  <a:pt x="0" y="33529"/>
                  <a:pt x="0" y="21599"/>
                </a:cubicBezTo>
                <a:lnTo>
                  <a:pt x="0" y="21599"/>
                </a:lnTo>
                <a:cubicBezTo>
                  <a:pt x="0" y="9670"/>
                  <a:pt x="9677" y="0"/>
                  <a:pt x="21599" y="0"/>
                </a:cubicBezTo>
                <a:close/>
              </a:path>
            </a:pathLst>
          </a:custGeom>
          <a:solidFill>
            <a:srgbClr val="FFFFFF">
              <a:alpha val="56862"/>
            </a:srgb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38" name="Shape 1133"/>
          <p:cNvSpPr>
            <a:spLocks noGrp="1" noChangeArrowheads="1"/>
          </p:cNvSpPr>
          <p:nvPr userDrawn="1"/>
        </p:nvSpPr>
        <p:spPr>
          <a:xfrm>
            <a:off x="653628" y="1968400"/>
            <a:ext cx="512233" cy="512208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21600" y="0"/>
                </a:moveTo>
                <a:lnTo>
                  <a:pt x="21600" y="0"/>
                </a:lnTo>
                <a:cubicBezTo>
                  <a:pt x="33524" y="0"/>
                  <a:pt x="43200" y="9668"/>
                  <a:pt x="43200" y="21606"/>
                </a:cubicBezTo>
                <a:lnTo>
                  <a:pt x="43200" y="21606"/>
                </a:lnTo>
                <a:cubicBezTo>
                  <a:pt x="43200" y="33531"/>
                  <a:pt x="33524" y="43200"/>
                  <a:pt x="21600" y="43200"/>
                </a:cubicBezTo>
                <a:lnTo>
                  <a:pt x="21600" y="43200"/>
                </a:lnTo>
                <a:cubicBezTo>
                  <a:pt x="9675" y="43200"/>
                  <a:pt x="0" y="33531"/>
                  <a:pt x="0" y="21606"/>
                </a:cubicBezTo>
                <a:lnTo>
                  <a:pt x="0" y="21606"/>
                </a:lnTo>
                <a:cubicBezTo>
                  <a:pt x="0" y="9668"/>
                  <a:pt x="9675" y="0"/>
                  <a:pt x="21600" y="0"/>
                </a:cubicBezTo>
                <a:close/>
              </a:path>
            </a:pathLst>
          </a:custGeom>
          <a:solidFill>
            <a:srgbClr val="FFFFFF">
              <a:alpha val="69803"/>
            </a:srgb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39" name="Shape 1134"/>
          <p:cNvSpPr>
            <a:spLocks noGrp="1" noChangeArrowheads="1"/>
          </p:cNvSpPr>
          <p:nvPr userDrawn="1"/>
        </p:nvSpPr>
        <p:spPr>
          <a:xfrm>
            <a:off x="1841290" y="1145384"/>
            <a:ext cx="578273" cy="578391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21599" y="0"/>
                </a:moveTo>
                <a:lnTo>
                  <a:pt x="21599" y="0"/>
                </a:lnTo>
                <a:cubicBezTo>
                  <a:pt x="33521" y="0"/>
                  <a:pt x="43200" y="9673"/>
                  <a:pt x="43200" y="21605"/>
                </a:cubicBezTo>
                <a:lnTo>
                  <a:pt x="43200" y="21605"/>
                </a:lnTo>
                <a:cubicBezTo>
                  <a:pt x="43200" y="33526"/>
                  <a:pt x="33521" y="43200"/>
                  <a:pt x="21599" y="43200"/>
                </a:cubicBezTo>
                <a:lnTo>
                  <a:pt x="21599" y="43200"/>
                </a:lnTo>
                <a:cubicBezTo>
                  <a:pt x="9661" y="43200"/>
                  <a:pt x="0" y="33526"/>
                  <a:pt x="0" y="21605"/>
                </a:cubicBezTo>
                <a:lnTo>
                  <a:pt x="0" y="21605"/>
                </a:lnTo>
                <a:cubicBezTo>
                  <a:pt x="0" y="9673"/>
                  <a:pt x="9661" y="0"/>
                  <a:pt x="21599" y="0"/>
                </a:cubicBezTo>
                <a:close/>
              </a:path>
            </a:pathLst>
          </a:custGeom>
          <a:solidFill>
            <a:srgbClr val="FFFFFF">
              <a:alpha val="49019"/>
            </a:srgb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40" name="Shape 1135"/>
          <p:cNvSpPr>
            <a:spLocks noGrp="1" noChangeArrowheads="1"/>
          </p:cNvSpPr>
          <p:nvPr userDrawn="1"/>
        </p:nvSpPr>
        <p:spPr>
          <a:xfrm>
            <a:off x="1315298" y="877484"/>
            <a:ext cx="592455" cy="592483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21606" y="0"/>
                </a:moveTo>
                <a:lnTo>
                  <a:pt x="21606" y="0"/>
                </a:lnTo>
                <a:cubicBezTo>
                  <a:pt x="33538" y="0"/>
                  <a:pt x="43200" y="9661"/>
                  <a:pt x="43200" y="21598"/>
                </a:cubicBezTo>
                <a:lnTo>
                  <a:pt x="43200" y="21598"/>
                </a:lnTo>
                <a:cubicBezTo>
                  <a:pt x="43200" y="33524"/>
                  <a:pt x="33538" y="43199"/>
                  <a:pt x="21606" y="43199"/>
                </a:cubicBezTo>
                <a:lnTo>
                  <a:pt x="21606" y="43199"/>
                </a:lnTo>
                <a:cubicBezTo>
                  <a:pt x="9677" y="43199"/>
                  <a:pt x="0" y="33524"/>
                  <a:pt x="0" y="21598"/>
                </a:cubicBezTo>
                <a:lnTo>
                  <a:pt x="0" y="21598"/>
                </a:lnTo>
                <a:cubicBezTo>
                  <a:pt x="0" y="9661"/>
                  <a:pt x="9677" y="0"/>
                  <a:pt x="21606" y="0"/>
                </a:cubicBezTo>
                <a:close/>
              </a:path>
            </a:pathLst>
          </a:custGeom>
          <a:solidFill>
            <a:srgbClr val="FFFFFF">
              <a:alpha val="47450"/>
            </a:srgb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41" name="Shape 1136"/>
          <p:cNvSpPr>
            <a:spLocks noGrp="1" noChangeArrowheads="1"/>
          </p:cNvSpPr>
          <p:nvPr userDrawn="1"/>
        </p:nvSpPr>
        <p:spPr>
          <a:xfrm>
            <a:off x="3151716" y="581084"/>
            <a:ext cx="757554" cy="757625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21606" y="0"/>
                </a:moveTo>
                <a:lnTo>
                  <a:pt x="21606" y="0"/>
                </a:lnTo>
                <a:cubicBezTo>
                  <a:pt x="33531" y="0"/>
                  <a:pt x="43200" y="9669"/>
                  <a:pt x="43200" y="21604"/>
                </a:cubicBezTo>
                <a:lnTo>
                  <a:pt x="43200" y="21604"/>
                </a:lnTo>
                <a:cubicBezTo>
                  <a:pt x="43200" y="33529"/>
                  <a:pt x="33531" y="43200"/>
                  <a:pt x="21606" y="43200"/>
                </a:cubicBezTo>
                <a:lnTo>
                  <a:pt x="21606" y="43200"/>
                </a:lnTo>
                <a:cubicBezTo>
                  <a:pt x="9668" y="43200"/>
                  <a:pt x="0" y="33529"/>
                  <a:pt x="0" y="21604"/>
                </a:cubicBezTo>
                <a:lnTo>
                  <a:pt x="0" y="21604"/>
                </a:lnTo>
                <a:cubicBezTo>
                  <a:pt x="0" y="9669"/>
                  <a:pt x="9668" y="0"/>
                  <a:pt x="21606" y="0"/>
                </a:cubicBezTo>
                <a:close/>
              </a:path>
            </a:pathLst>
          </a:custGeom>
          <a:solidFill>
            <a:srgbClr val="FFFFFF">
              <a:alpha val="67843"/>
            </a:srgb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42" name="Shape 1137"/>
          <p:cNvSpPr>
            <a:spLocks noGrp="1" noChangeArrowheads="1"/>
          </p:cNvSpPr>
          <p:nvPr userDrawn="1"/>
        </p:nvSpPr>
        <p:spPr>
          <a:xfrm>
            <a:off x="4143377" y="3314866"/>
            <a:ext cx="658283" cy="658349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21600" y="0"/>
                </a:moveTo>
                <a:lnTo>
                  <a:pt x="21600" y="0"/>
                </a:lnTo>
                <a:cubicBezTo>
                  <a:pt x="33532" y="0"/>
                  <a:pt x="43200" y="9671"/>
                  <a:pt x="43200" y="21600"/>
                </a:cubicBezTo>
                <a:lnTo>
                  <a:pt x="43200" y="21600"/>
                </a:lnTo>
                <a:cubicBezTo>
                  <a:pt x="43200" y="33537"/>
                  <a:pt x="33532" y="43200"/>
                  <a:pt x="21600" y="43200"/>
                </a:cubicBezTo>
                <a:lnTo>
                  <a:pt x="21600" y="43200"/>
                </a:lnTo>
                <a:cubicBezTo>
                  <a:pt x="9667" y="43200"/>
                  <a:pt x="0" y="33537"/>
                  <a:pt x="0" y="21600"/>
                </a:cubicBezTo>
                <a:lnTo>
                  <a:pt x="0" y="21600"/>
                </a:lnTo>
                <a:cubicBezTo>
                  <a:pt x="0" y="9671"/>
                  <a:pt x="9667" y="0"/>
                  <a:pt x="21600" y="0"/>
                </a:cubicBezTo>
                <a:close/>
              </a:path>
            </a:pathLst>
          </a:custGeom>
          <a:solidFill>
            <a:srgbClr val="FFFFFF">
              <a:alpha val="30980"/>
            </a:srgb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43" name="Shape 1138"/>
          <p:cNvSpPr>
            <a:spLocks noGrp="1" noChangeArrowheads="1"/>
          </p:cNvSpPr>
          <p:nvPr userDrawn="1"/>
        </p:nvSpPr>
        <p:spPr>
          <a:xfrm>
            <a:off x="1733552" y="4361767"/>
            <a:ext cx="597323" cy="597391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21600" y="0"/>
                </a:moveTo>
                <a:lnTo>
                  <a:pt x="21600" y="0"/>
                </a:lnTo>
                <a:cubicBezTo>
                  <a:pt x="33525" y="0"/>
                  <a:pt x="43200" y="9675"/>
                  <a:pt x="43200" y="21594"/>
                </a:cubicBezTo>
                <a:lnTo>
                  <a:pt x="43200" y="21594"/>
                </a:lnTo>
                <a:cubicBezTo>
                  <a:pt x="43200" y="33524"/>
                  <a:pt x="33525" y="43200"/>
                  <a:pt x="21600" y="43200"/>
                </a:cubicBezTo>
                <a:lnTo>
                  <a:pt x="21600" y="43200"/>
                </a:lnTo>
                <a:cubicBezTo>
                  <a:pt x="9674" y="43200"/>
                  <a:pt x="0" y="33524"/>
                  <a:pt x="0" y="21594"/>
                </a:cubicBezTo>
                <a:lnTo>
                  <a:pt x="0" y="21594"/>
                </a:lnTo>
                <a:cubicBezTo>
                  <a:pt x="0" y="9675"/>
                  <a:pt x="9674" y="0"/>
                  <a:pt x="21600" y="0"/>
                </a:cubicBezTo>
                <a:close/>
              </a:path>
            </a:pathLst>
          </a:custGeom>
          <a:solidFill>
            <a:srgbClr val="FFFFFF">
              <a:alpha val="7843"/>
            </a:srgb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44" name="Shape 1139"/>
          <p:cNvSpPr>
            <a:spLocks noGrp="1" noChangeArrowheads="1"/>
          </p:cNvSpPr>
          <p:nvPr userDrawn="1"/>
        </p:nvSpPr>
        <p:spPr>
          <a:xfrm>
            <a:off x="1236347" y="4717067"/>
            <a:ext cx="566631" cy="566675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21608" y="0"/>
                </a:moveTo>
                <a:lnTo>
                  <a:pt x="21608" y="0"/>
                </a:lnTo>
                <a:cubicBezTo>
                  <a:pt x="33533" y="0"/>
                  <a:pt x="43200" y="9668"/>
                  <a:pt x="43200" y="21593"/>
                </a:cubicBezTo>
                <a:lnTo>
                  <a:pt x="43200" y="21593"/>
                </a:lnTo>
                <a:cubicBezTo>
                  <a:pt x="43200" y="33519"/>
                  <a:pt x="33533" y="43200"/>
                  <a:pt x="21608" y="43200"/>
                </a:cubicBezTo>
                <a:lnTo>
                  <a:pt x="21608" y="43200"/>
                </a:lnTo>
                <a:cubicBezTo>
                  <a:pt x="9682" y="43200"/>
                  <a:pt x="0" y="33519"/>
                  <a:pt x="0" y="21593"/>
                </a:cubicBezTo>
                <a:lnTo>
                  <a:pt x="0" y="21593"/>
                </a:lnTo>
                <a:cubicBezTo>
                  <a:pt x="0" y="9668"/>
                  <a:pt x="9682" y="0"/>
                  <a:pt x="21608" y="0"/>
                </a:cubicBezTo>
                <a:close/>
              </a:path>
            </a:pathLst>
          </a:custGeom>
          <a:solidFill>
            <a:srgbClr val="FFFFFF">
              <a:alpha val="24705"/>
            </a:srgb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45" name="Shape 1140"/>
          <p:cNvSpPr>
            <a:spLocks noGrp="1" noChangeArrowheads="1"/>
          </p:cNvSpPr>
          <p:nvPr userDrawn="1"/>
        </p:nvSpPr>
        <p:spPr>
          <a:xfrm>
            <a:off x="1129876" y="5373359"/>
            <a:ext cx="564938" cy="564933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21607" y="0"/>
                </a:moveTo>
                <a:lnTo>
                  <a:pt x="21607" y="0"/>
                </a:lnTo>
                <a:cubicBezTo>
                  <a:pt x="33536" y="0"/>
                  <a:pt x="43200" y="9673"/>
                  <a:pt x="43200" y="21599"/>
                </a:cubicBezTo>
                <a:lnTo>
                  <a:pt x="43200" y="21599"/>
                </a:lnTo>
                <a:cubicBezTo>
                  <a:pt x="43200" y="33526"/>
                  <a:pt x="33536" y="43200"/>
                  <a:pt x="21607" y="43200"/>
                </a:cubicBezTo>
                <a:lnTo>
                  <a:pt x="21607" y="43200"/>
                </a:lnTo>
                <a:cubicBezTo>
                  <a:pt x="9679" y="43200"/>
                  <a:pt x="0" y="33526"/>
                  <a:pt x="0" y="21599"/>
                </a:cubicBezTo>
                <a:lnTo>
                  <a:pt x="0" y="21599"/>
                </a:lnTo>
                <a:cubicBezTo>
                  <a:pt x="0" y="9673"/>
                  <a:pt x="9679" y="0"/>
                  <a:pt x="21607" y="0"/>
                </a:cubicBezTo>
                <a:close/>
              </a:path>
            </a:pathLst>
          </a:custGeom>
          <a:solidFill>
            <a:srgbClr val="FFFFFF">
              <a:alpha val="32549"/>
            </a:srgb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46" name="Shape 1141"/>
          <p:cNvSpPr>
            <a:spLocks noGrp="1" noChangeArrowheads="1"/>
          </p:cNvSpPr>
          <p:nvPr userDrawn="1"/>
        </p:nvSpPr>
        <p:spPr>
          <a:xfrm>
            <a:off x="1777576" y="5840126"/>
            <a:ext cx="670136" cy="670225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21600" y="0"/>
                </a:moveTo>
                <a:lnTo>
                  <a:pt x="21600" y="0"/>
                </a:lnTo>
                <a:cubicBezTo>
                  <a:pt x="33525" y="0"/>
                  <a:pt x="43200" y="9674"/>
                  <a:pt x="43200" y="21605"/>
                </a:cubicBezTo>
                <a:lnTo>
                  <a:pt x="43200" y="21605"/>
                </a:lnTo>
                <a:cubicBezTo>
                  <a:pt x="43200" y="33535"/>
                  <a:pt x="33525" y="43200"/>
                  <a:pt x="21600" y="43200"/>
                </a:cubicBezTo>
                <a:lnTo>
                  <a:pt x="21600" y="43200"/>
                </a:lnTo>
                <a:cubicBezTo>
                  <a:pt x="9674" y="43200"/>
                  <a:pt x="0" y="33535"/>
                  <a:pt x="0" y="21605"/>
                </a:cubicBezTo>
                <a:lnTo>
                  <a:pt x="0" y="21605"/>
                </a:lnTo>
                <a:cubicBezTo>
                  <a:pt x="0" y="9674"/>
                  <a:pt x="9674" y="0"/>
                  <a:pt x="21600" y="0"/>
                </a:cubicBezTo>
                <a:close/>
              </a:path>
            </a:pathLst>
          </a:custGeom>
          <a:solidFill>
            <a:srgbClr val="FFFFFF">
              <a:alpha val="7058"/>
            </a:srgb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47" name="Shape 1142"/>
          <p:cNvSpPr>
            <a:spLocks noGrp="1" noChangeArrowheads="1"/>
          </p:cNvSpPr>
          <p:nvPr userDrawn="1"/>
        </p:nvSpPr>
        <p:spPr>
          <a:xfrm>
            <a:off x="1681482" y="6228582"/>
            <a:ext cx="516255" cy="516483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21591" y="0"/>
                </a:moveTo>
                <a:lnTo>
                  <a:pt x="21591" y="0"/>
                </a:lnTo>
                <a:cubicBezTo>
                  <a:pt x="33528" y="0"/>
                  <a:pt x="43198" y="9667"/>
                  <a:pt x="43198" y="21600"/>
                </a:cubicBezTo>
                <a:lnTo>
                  <a:pt x="43198" y="21600"/>
                </a:lnTo>
                <a:cubicBezTo>
                  <a:pt x="43198" y="33519"/>
                  <a:pt x="33528" y="43200"/>
                  <a:pt x="21591" y="43200"/>
                </a:cubicBezTo>
                <a:lnTo>
                  <a:pt x="21591" y="43200"/>
                </a:lnTo>
                <a:cubicBezTo>
                  <a:pt x="9670" y="43200"/>
                  <a:pt x="0" y="33519"/>
                  <a:pt x="0" y="21600"/>
                </a:cubicBezTo>
                <a:lnTo>
                  <a:pt x="0" y="21600"/>
                </a:lnTo>
                <a:cubicBezTo>
                  <a:pt x="0" y="9667"/>
                  <a:pt x="9670" y="0"/>
                  <a:pt x="21591" y="0"/>
                </a:cubicBezTo>
                <a:close/>
              </a:path>
            </a:pathLst>
          </a:custGeom>
          <a:solidFill>
            <a:srgbClr val="FFFFFF">
              <a:alpha val="30980"/>
            </a:srgb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48" name="Shape 1143"/>
          <p:cNvSpPr>
            <a:spLocks noGrp="1" noChangeArrowheads="1"/>
          </p:cNvSpPr>
          <p:nvPr userDrawn="1"/>
        </p:nvSpPr>
        <p:spPr>
          <a:xfrm>
            <a:off x="2697691" y="5949534"/>
            <a:ext cx="544830" cy="544825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21599" y="0"/>
                </a:moveTo>
                <a:lnTo>
                  <a:pt x="21599" y="0"/>
                </a:lnTo>
                <a:cubicBezTo>
                  <a:pt x="33531" y="0"/>
                  <a:pt x="43200" y="9666"/>
                  <a:pt x="43200" y="21605"/>
                </a:cubicBezTo>
                <a:lnTo>
                  <a:pt x="43200" y="21605"/>
                </a:lnTo>
                <a:cubicBezTo>
                  <a:pt x="43200" y="33533"/>
                  <a:pt x="33531" y="43200"/>
                  <a:pt x="21599" y="43200"/>
                </a:cubicBezTo>
                <a:lnTo>
                  <a:pt x="21599" y="43200"/>
                </a:lnTo>
                <a:cubicBezTo>
                  <a:pt x="9666" y="43200"/>
                  <a:pt x="0" y="33533"/>
                  <a:pt x="0" y="21605"/>
                </a:cubicBezTo>
                <a:lnTo>
                  <a:pt x="0" y="21605"/>
                </a:lnTo>
                <a:cubicBezTo>
                  <a:pt x="0" y="9666"/>
                  <a:pt x="9666" y="0"/>
                  <a:pt x="21599" y="0"/>
                </a:cubicBezTo>
                <a:close/>
              </a:path>
            </a:pathLst>
          </a:custGeom>
          <a:solidFill>
            <a:srgbClr val="FFFFFF">
              <a:alpha val="67450"/>
            </a:srgb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49" name="Shape 1144"/>
          <p:cNvSpPr>
            <a:spLocks noGrp="1" noChangeArrowheads="1"/>
          </p:cNvSpPr>
          <p:nvPr userDrawn="1"/>
        </p:nvSpPr>
        <p:spPr>
          <a:xfrm>
            <a:off x="2278382" y="5564466"/>
            <a:ext cx="733425" cy="733400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21606" y="0"/>
                </a:moveTo>
                <a:lnTo>
                  <a:pt x="21606" y="0"/>
                </a:lnTo>
                <a:cubicBezTo>
                  <a:pt x="33524" y="0"/>
                  <a:pt x="43200" y="9671"/>
                  <a:pt x="43200" y="21599"/>
                </a:cubicBezTo>
                <a:lnTo>
                  <a:pt x="43200" y="21599"/>
                </a:lnTo>
                <a:cubicBezTo>
                  <a:pt x="43200" y="33528"/>
                  <a:pt x="33524" y="43200"/>
                  <a:pt x="21606" y="43200"/>
                </a:cubicBezTo>
                <a:lnTo>
                  <a:pt x="21606" y="43200"/>
                </a:lnTo>
                <a:cubicBezTo>
                  <a:pt x="9674" y="43200"/>
                  <a:pt x="0" y="33528"/>
                  <a:pt x="0" y="21599"/>
                </a:cubicBezTo>
                <a:lnTo>
                  <a:pt x="0" y="21599"/>
                </a:lnTo>
                <a:cubicBezTo>
                  <a:pt x="0" y="9671"/>
                  <a:pt x="9674" y="0"/>
                  <a:pt x="21606" y="0"/>
                </a:cubicBezTo>
                <a:close/>
              </a:path>
            </a:pathLst>
          </a:custGeom>
          <a:solidFill>
            <a:srgbClr val="FFFFFF">
              <a:alpha val="31372"/>
            </a:srgb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50" name="Shape 1145"/>
          <p:cNvSpPr>
            <a:spLocks noGrp="1" noChangeArrowheads="1"/>
          </p:cNvSpPr>
          <p:nvPr userDrawn="1"/>
        </p:nvSpPr>
        <p:spPr>
          <a:xfrm>
            <a:off x="2616837" y="4285767"/>
            <a:ext cx="516255" cy="516325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21591" y="0"/>
                </a:moveTo>
                <a:lnTo>
                  <a:pt x="21591" y="0"/>
                </a:lnTo>
                <a:cubicBezTo>
                  <a:pt x="33529" y="0"/>
                  <a:pt x="43200" y="9670"/>
                  <a:pt x="43200" y="21593"/>
                </a:cubicBezTo>
                <a:lnTo>
                  <a:pt x="43200" y="21593"/>
                </a:lnTo>
                <a:cubicBezTo>
                  <a:pt x="43200" y="33529"/>
                  <a:pt x="33529" y="43200"/>
                  <a:pt x="21591" y="43200"/>
                </a:cubicBezTo>
                <a:lnTo>
                  <a:pt x="21591" y="43200"/>
                </a:lnTo>
                <a:cubicBezTo>
                  <a:pt x="9670" y="43200"/>
                  <a:pt x="0" y="33529"/>
                  <a:pt x="0" y="21593"/>
                </a:cubicBezTo>
                <a:lnTo>
                  <a:pt x="0" y="21593"/>
                </a:lnTo>
                <a:cubicBezTo>
                  <a:pt x="0" y="9670"/>
                  <a:pt x="9670" y="0"/>
                  <a:pt x="21591" y="0"/>
                </a:cubicBezTo>
                <a:close/>
              </a:path>
            </a:pathLst>
          </a:custGeom>
          <a:solidFill>
            <a:srgbClr val="FFFFFF">
              <a:alpha val="3529"/>
            </a:srgb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51" name="Shape 1146"/>
          <p:cNvSpPr>
            <a:spLocks noGrp="1" noChangeArrowheads="1"/>
          </p:cNvSpPr>
          <p:nvPr userDrawn="1"/>
        </p:nvSpPr>
        <p:spPr>
          <a:xfrm>
            <a:off x="1248411" y="1236267"/>
            <a:ext cx="606001" cy="606100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21592" y="0"/>
                </a:moveTo>
                <a:lnTo>
                  <a:pt x="21592" y="0"/>
                </a:lnTo>
                <a:cubicBezTo>
                  <a:pt x="33527" y="0"/>
                  <a:pt x="43200" y="9670"/>
                  <a:pt x="43200" y="21599"/>
                </a:cubicBezTo>
                <a:lnTo>
                  <a:pt x="43200" y="21599"/>
                </a:lnTo>
                <a:cubicBezTo>
                  <a:pt x="43200" y="33528"/>
                  <a:pt x="33527" y="43200"/>
                  <a:pt x="21592" y="43200"/>
                </a:cubicBezTo>
                <a:lnTo>
                  <a:pt x="21592" y="43200"/>
                </a:lnTo>
                <a:cubicBezTo>
                  <a:pt x="9672" y="43200"/>
                  <a:pt x="0" y="33528"/>
                  <a:pt x="0" y="21599"/>
                </a:cubicBezTo>
                <a:lnTo>
                  <a:pt x="0" y="21599"/>
                </a:lnTo>
                <a:cubicBezTo>
                  <a:pt x="0" y="9670"/>
                  <a:pt x="9672" y="0"/>
                  <a:pt x="21592" y="0"/>
                </a:cubicBezTo>
                <a:close/>
              </a:path>
            </a:pathLst>
          </a:custGeom>
          <a:solidFill>
            <a:srgbClr val="FFFFFF">
              <a:alpha val="27450"/>
            </a:srgb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52" name="Shape 1147"/>
          <p:cNvSpPr>
            <a:spLocks noGrp="1" noChangeArrowheads="1"/>
          </p:cNvSpPr>
          <p:nvPr userDrawn="1"/>
        </p:nvSpPr>
        <p:spPr>
          <a:xfrm>
            <a:off x="1957283" y="36734"/>
            <a:ext cx="564303" cy="564458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21600" y="0"/>
                </a:moveTo>
                <a:lnTo>
                  <a:pt x="21600" y="0"/>
                </a:lnTo>
                <a:cubicBezTo>
                  <a:pt x="33541" y="0"/>
                  <a:pt x="43200" y="9670"/>
                  <a:pt x="43200" y="21593"/>
                </a:cubicBezTo>
                <a:lnTo>
                  <a:pt x="43200" y="21593"/>
                </a:lnTo>
                <a:cubicBezTo>
                  <a:pt x="43200" y="33529"/>
                  <a:pt x="33541" y="43200"/>
                  <a:pt x="21600" y="43200"/>
                </a:cubicBezTo>
                <a:lnTo>
                  <a:pt x="21600" y="43200"/>
                </a:lnTo>
                <a:cubicBezTo>
                  <a:pt x="9673" y="43200"/>
                  <a:pt x="0" y="33529"/>
                  <a:pt x="0" y="21593"/>
                </a:cubicBezTo>
                <a:lnTo>
                  <a:pt x="0" y="21593"/>
                </a:lnTo>
                <a:cubicBezTo>
                  <a:pt x="0" y="9670"/>
                  <a:pt x="9673" y="0"/>
                  <a:pt x="21600" y="0"/>
                </a:cubicBezTo>
                <a:close/>
              </a:path>
            </a:pathLst>
          </a:custGeom>
          <a:solidFill>
            <a:srgbClr val="FFFFFF">
              <a:alpha val="14509"/>
            </a:srgb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53" name="Shape 1148"/>
          <p:cNvSpPr>
            <a:spLocks noGrp="1" noChangeArrowheads="1"/>
          </p:cNvSpPr>
          <p:nvPr userDrawn="1"/>
        </p:nvSpPr>
        <p:spPr>
          <a:xfrm>
            <a:off x="1704130" y="35625"/>
            <a:ext cx="561551" cy="561608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21608" y="0"/>
                </a:moveTo>
                <a:lnTo>
                  <a:pt x="21608" y="0"/>
                </a:lnTo>
                <a:cubicBezTo>
                  <a:pt x="33527" y="0"/>
                  <a:pt x="43200" y="9670"/>
                  <a:pt x="43200" y="21593"/>
                </a:cubicBezTo>
                <a:lnTo>
                  <a:pt x="43200" y="21593"/>
                </a:lnTo>
                <a:cubicBezTo>
                  <a:pt x="43200" y="33529"/>
                  <a:pt x="33527" y="43200"/>
                  <a:pt x="21608" y="43200"/>
                </a:cubicBezTo>
                <a:lnTo>
                  <a:pt x="21608" y="43200"/>
                </a:lnTo>
                <a:cubicBezTo>
                  <a:pt x="9672" y="43200"/>
                  <a:pt x="0" y="33529"/>
                  <a:pt x="0" y="21593"/>
                </a:cubicBezTo>
                <a:lnTo>
                  <a:pt x="0" y="21593"/>
                </a:lnTo>
                <a:cubicBezTo>
                  <a:pt x="0" y="9670"/>
                  <a:pt x="9672" y="0"/>
                  <a:pt x="21608" y="0"/>
                </a:cubicBezTo>
                <a:close/>
              </a:path>
            </a:pathLst>
          </a:custGeom>
          <a:solidFill>
            <a:srgbClr val="FFFFFF">
              <a:alpha val="16470"/>
            </a:srgb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54" name="Shape 1186"/>
          <p:cNvSpPr>
            <a:spLocks noGrp="1" noChangeArrowheads="1"/>
          </p:cNvSpPr>
          <p:nvPr userDrawn="1"/>
        </p:nvSpPr>
        <p:spPr>
          <a:xfrm>
            <a:off x="0" y="3943925"/>
            <a:ext cx="9138776" cy="76158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0" y="0"/>
                </a:moveTo>
                <a:lnTo>
                  <a:pt x="43200" y="0"/>
                </a:lnTo>
                <a:lnTo>
                  <a:pt x="43200" y="43200"/>
                </a:lnTo>
                <a:lnTo>
                  <a:pt x="0" y="43200"/>
                </a:lnTo>
                <a:lnTo>
                  <a:pt x="0" y="0"/>
                </a:lnTo>
              </a:path>
            </a:pathLst>
          </a:custGeom>
          <a:solidFill>
            <a:srgbClr val="FFFFFF">
              <a:alpha val="3529"/>
            </a:srgb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599440" y="1596129"/>
            <a:ext cx="7933000" cy="4514439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ru-RU" dirty="0" smtClean="0"/>
              <a:t>Образец текста</a:t>
            </a:r>
          </a:p>
          <a:p>
            <a:pPr lvl="1"/>
            <a:r>
              <a:rPr lang="ru-RU" dirty="0" smtClean="0"/>
              <a:t>Второй уровень</a:t>
            </a:r>
          </a:p>
          <a:p>
            <a:pPr lvl="2"/>
            <a:r>
              <a:rPr lang="ru-RU" dirty="0" smtClean="0"/>
              <a:t>Третий уровень</a:t>
            </a:r>
          </a:p>
          <a:p>
            <a:pPr lvl="3"/>
            <a:r>
              <a:rPr lang="ru-RU" dirty="0" smtClean="0"/>
              <a:t>Четвертый уровень</a:t>
            </a:r>
          </a:p>
          <a:p>
            <a:pPr lvl="4"/>
            <a:r>
              <a:rPr lang="ru-RU" dirty="0" smtClean="0"/>
              <a:t>Пятый уровень</a:t>
            </a:r>
            <a:endParaRPr lang="ru-RU" dirty="0"/>
          </a:p>
        </p:txBody>
      </p:sp>
      <p:sp>
        <p:nvSpPr>
          <p:cNvPr id="4" name="Дата 3"/>
          <p:cNvSpPr>
            <a:spLocks noGrp="1"/>
          </p:cNvSpPr>
          <p:nvPr>
            <p:ph type="dt" sz="half" idx="2"/>
          </p:nvPr>
        </p:nvSpPr>
        <p:spPr>
          <a:xfrm>
            <a:off x="611560" y="6340169"/>
            <a:ext cx="2133600" cy="36419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accent6">
                    <a:lumMod val="50000"/>
                  </a:schemeClr>
                </a:solidFill>
                <a:latin typeface="+mn-lt"/>
              </a:defRPr>
            </a:lvl1pPr>
          </a:lstStyle>
          <a:p>
            <a:fld id="{B7184183-74E9-4393-9769-E1D9236041BE}" type="datetimeFigureOut">
              <a:rPr lang="ru-RU" smtClean="0"/>
              <a:pPr/>
              <a:t>05.12.2012</a:t>
            </a:fld>
            <a:endParaRPr lang="ru-RU" dirty="0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3"/>
          </p:nvPr>
        </p:nvSpPr>
        <p:spPr>
          <a:xfrm>
            <a:off x="3124200" y="6340169"/>
            <a:ext cx="2895600" cy="36419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accent6">
                    <a:lumMod val="50000"/>
                  </a:schemeClr>
                </a:solidFill>
                <a:latin typeface="+mn-lt"/>
              </a:defRPr>
            </a:lvl1pPr>
          </a:lstStyle>
          <a:p>
            <a:endParaRPr lang="ru-RU" dirty="0"/>
          </a:p>
        </p:txBody>
      </p:sp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590872" y="273939"/>
            <a:ext cx="7941568" cy="114009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ru-RU" dirty="0" smtClean="0"/>
              <a:t>Образец заголовка</a:t>
            </a:r>
            <a:endParaRPr lang="ru-RU" dirty="0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4"/>
          </p:nvPr>
        </p:nvSpPr>
        <p:spPr>
          <a:xfrm>
            <a:off x="6444208" y="6340169"/>
            <a:ext cx="2088232" cy="36419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accent6">
                    <a:lumMod val="50000"/>
                  </a:schemeClr>
                </a:solidFill>
                <a:latin typeface="+mn-lt"/>
              </a:defRPr>
            </a:lvl1pPr>
          </a:lstStyle>
          <a:p>
            <a:fld id="{6A530004-958A-4E15-9840-E9741BECB0F3}" type="slidenum">
              <a:rPr lang="ru-RU" smtClean="0"/>
              <a:pPr/>
              <a:t>‹#›</a:t>
            </a:fld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403993191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09" r:id="rId1"/>
    <p:sldLayoutId id="2147483699" r:id="rId2"/>
    <p:sldLayoutId id="2147483700" r:id="rId3"/>
    <p:sldLayoutId id="2147483701" r:id="rId4"/>
    <p:sldLayoutId id="2147483702" r:id="rId5"/>
    <p:sldLayoutId id="2147483703" r:id="rId6"/>
    <p:sldLayoutId id="2147483704" r:id="rId7"/>
    <p:sldLayoutId id="2147483705" r:id="rId8"/>
    <p:sldLayoutId id="2147483706" r:id="rId9"/>
    <p:sldLayoutId id="2147483707" r:id="rId10"/>
    <p:sldLayoutId id="2147483708" r:id="rId11"/>
  </p:sldLayoutIdLst>
  <p:timing>
    <p:tnLst>
      <p:par>
        <p:cTn id="1" dur="indefinite" restart="never" nodeType="tmRoot"/>
      </p:par>
    </p:tnLst>
  </p:timing>
  <p:txStyles>
    <p:titleStyle>
      <a:lvl1pPr algn="ctr" defTabSz="914400" rtl="0" eaLnBrk="1" latinLnBrk="0" hangingPunct="1">
        <a:spcBef>
          <a:spcPct val="0"/>
        </a:spcBef>
        <a:buNone/>
        <a:defRPr sz="4400" b="1" kern="1200">
          <a:solidFill>
            <a:schemeClr val="accent6">
              <a:lumMod val="50000"/>
            </a:schemeClr>
          </a:solidFill>
          <a:latin typeface="+mj-lt"/>
          <a:ea typeface="+mj-ea"/>
          <a:cs typeface="Arial" pitchFamily="34" charset="0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 baseline="0">
          <a:solidFill>
            <a:schemeClr val="accent6">
              <a:lumMod val="50000"/>
            </a:schemeClr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 baseline="0">
          <a:solidFill>
            <a:schemeClr val="accent6">
              <a:lumMod val="50000"/>
            </a:schemeClr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 baseline="0">
          <a:solidFill>
            <a:schemeClr val="accent6">
              <a:lumMod val="50000"/>
            </a:schemeClr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 baseline="0">
          <a:solidFill>
            <a:schemeClr val="accent6">
              <a:lumMod val="50000"/>
            </a:schemeClr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 baseline="0">
          <a:solidFill>
            <a:schemeClr val="accent6">
              <a:lumMod val="50000"/>
            </a:schemeClr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ru-R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Текст 7"/>
          <p:cNvSpPr>
            <a:spLocks noGrp="1"/>
          </p:cNvSpPr>
          <p:nvPr>
            <p:ph type="body" sz="quarter" idx="14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Заголовок 6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64141225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Тема Office">
  <a:themeElements>
    <a:clrScheme name="Углы">
      <a:dk1>
        <a:srgbClr val="000000"/>
      </a:dk1>
      <a:lt1>
        <a:srgbClr val="FFFFFF"/>
      </a:lt1>
      <a:dk2>
        <a:srgbClr val="434342"/>
      </a:dk2>
      <a:lt2>
        <a:srgbClr val="CDD7D9"/>
      </a:lt2>
      <a:accent1>
        <a:srgbClr val="797B7E"/>
      </a:accent1>
      <a:accent2>
        <a:srgbClr val="F96A1B"/>
      </a:accent2>
      <a:accent3>
        <a:srgbClr val="08A1D9"/>
      </a:accent3>
      <a:accent4>
        <a:srgbClr val="7C984A"/>
      </a:accent4>
      <a:accent5>
        <a:srgbClr val="C2AD8D"/>
      </a:accent5>
      <a:accent6>
        <a:srgbClr val="506E94"/>
      </a:accent6>
      <a:hlink>
        <a:srgbClr val="5F5F5F"/>
      </a:hlink>
      <a:folHlink>
        <a:srgbClr val="969696"/>
      </a:folHlink>
    </a:clrScheme>
    <a:fontScheme name="Классическая 2">
      <a:majorFont>
        <a:latin typeface="Arial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Office">
        <a:dk1>
          <a:sysClr val="windowText" lastClr="000000"/>
        </a:dk1>
        <a:lt1>
          <a:sysClr val="window" lastClr="FFFFFF"/>
        </a:lt1>
        <a:dk2>
          <a:srgbClr val="1F497D"/>
        </a:dk2>
        <a:lt2>
          <a:srgbClr val="EEECE1"/>
        </a:lt2>
        <a:accent1>
          <a:srgbClr val="4F81BD"/>
        </a:accent1>
        <a:accent2>
          <a:srgbClr val="C0504D"/>
        </a:accent2>
        <a:accent3>
          <a:srgbClr val="9BBB59"/>
        </a:accent3>
        <a:accent4>
          <a:srgbClr val="8064A2"/>
        </a:accent4>
        <a:accent5>
          <a:srgbClr val="4BACC6"/>
        </a:accent5>
        <a:accent6>
          <a:srgbClr val="F79646"/>
        </a:accent6>
        <a:hlink>
          <a:srgbClr val="0000FF"/>
        </a:hlink>
        <a:folHlink>
          <a:srgbClr val="80008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Grayscale">
        <a:dk1>
          <a:sysClr val="windowText" lastClr="000000"/>
        </a:dk1>
        <a:lt1>
          <a:sysClr val="window" lastClr="FFFFFF"/>
        </a:lt1>
        <a:dk2>
          <a:srgbClr val="000000"/>
        </a:dk2>
        <a:lt2>
          <a:srgbClr val="F8F8F8"/>
        </a:lt2>
        <a:accent1>
          <a:srgbClr val="DDDDDD"/>
        </a:accent1>
        <a:accent2>
          <a:srgbClr val="B2B2B2"/>
        </a:accent2>
        <a:accent3>
          <a:srgbClr val="969696"/>
        </a:accent3>
        <a:accent4>
          <a:srgbClr val="808080"/>
        </a:accent4>
        <a:accent5>
          <a:srgbClr val="5F5F5F"/>
        </a:accent5>
        <a:accent6>
          <a:srgbClr val="4D4D4D"/>
        </a:accent6>
        <a:hlink>
          <a:srgbClr val="5F5F5F"/>
        </a:hlink>
        <a:folHlink>
          <a:srgbClr val="919191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Apex">
        <a:dk1>
          <a:sysClr val="windowText" lastClr="000000"/>
        </a:dk1>
        <a:lt1>
          <a:sysClr val="window" lastClr="FFFFFF"/>
        </a:lt1>
        <a:dk2>
          <a:srgbClr val="69676D"/>
        </a:dk2>
        <a:lt2>
          <a:srgbClr val="C9C2D1"/>
        </a:lt2>
        <a:accent1>
          <a:srgbClr val="CEB966"/>
        </a:accent1>
        <a:accent2>
          <a:srgbClr val="9CB084"/>
        </a:accent2>
        <a:accent3>
          <a:srgbClr val="6BB1C9"/>
        </a:accent3>
        <a:accent4>
          <a:srgbClr val="6585CF"/>
        </a:accent4>
        <a:accent5>
          <a:srgbClr val="7E6BC9"/>
        </a:accent5>
        <a:accent6>
          <a:srgbClr val="A379BB"/>
        </a:accent6>
        <a:hlink>
          <a:srgbClr val="410082"/>
        </a:hlink>
        <a:folHlink>
          <a:srgbClr val="932968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Aspect">
        <a:dk1>
          <a:sysClr val="windowText" lastClr="000000"/>
        </a:dk1>
        <a:lt1>
          <a:sysClr val="window" lastClr="FFFFFF"/>
        </a:lt1>
        <a:dk2>
          <a:srgbClr val="323232"/>
        </a:dk2>
        <a:lt2>
          <a:srgbClr val="E3DED1"/>
        </a:lt2>
        <a:accent1>
          <a:srgbClr val="F07F09"/>
        </a:accent1>
        <a:accent2>
          <a:srgbClr val="9F2936"/>
        </a:accent2>
        <a:accent3>
          <a:srgbClr val="1B587C"/>
        </a:accent3>
        <a:accent4>
          <a:srgbClr val="4E8542"/>
        </a:accent4>
        <a:accent5>
          <a:srgbClr val="604878"/>
        </a:accent5>
        <a:accent6>
          <a:srgbClr val="C19859"/>
        </a:accent6>
        <a:hlink>
          <a:srgbClr val="6B9F25"/>
        </a:hlink>
        <a:folHlink>
          <a:srgbClr val="B26B02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Civic">
        <a:dk1>
          <a:sysClr val="windowText" lastClr="000000"/>
        </a:dk1>
        <a:lt1>
          <a:sysClr val="window" lastClr="FFFFFF"/>
        </a:lt1>
        <a:dk2>
          <a:srgbClr val="646B86"/>
        </a:dk2>
        <a:lt2>
          <a:srgbClr val="C5D1D7"/>
        </a:lt2>
        <a:accent1>
          <a:srgbClr val="D16349"/>
        </a:accent1>
        <a:accent2>
          <a:srgbClr val="CCB400"/>
        </a:accent2>
        <a:accent3>
          <a:srgbClr val="8CADAE"/>
        </a:accent3>
        <a:accent4>
          <a:srgbClr val="8C7B70"/>
        </a:accent4>
        <a:accent5>
          <a:srgbClr val="8FB08C"/>
        </a:accent5>
        <a:accent6>
          <a:srgbClr val="D19049"/>
        </a:accent6>
        <a:hlink>
          <a:srgbClr val="00A3D6"/>
        </a:hlink>
        <a:folHlink>
          <a:srgbClr val="694F07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Concourse">
        <a:dk1>
          <a:sysClr val="windowText" lastClr="000000"/>
        </a:dk1>
        <a:lt1>
          <a:sysClr val="window" lastClr="FFFFFF"/>
        </a:lt1>
        <a:dk2>
          <a:srgbClr val="464646"/>
        </a:dk2>
        <a:lt2>
          <a:srgbClr val="DEF5FA"/>
        </a:lt2>
        <a:accent1>
          <a:srgbClr val="2DA2BF"/>
        </a:accent1>
        <a:accent2>
          <a:srgbClr val="DA1F28"/>
        </a:accent2>
        <a:accent3>
          <a:srgbClr val="EB641B"/>
        </a:accent3>
        <a:accent4>
          <a:srgbClr val="39639D"/>
        </a:accent4>
        <a:accent5>
          <a:srgbClr val="474B78"/>
        </a:accent5>
        <a:accent6>
          <a:srgbClr val="7D3C4A"/>
        </a:accent6>
        <a:hlink>
          <a:srgbClr val="FF8119"/>
        </a:hlink>
        <a:folHlink>
          <a:srgbClr val="44B9E8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Equity">
        <a:dk1>
          <a:sysClr val="windowText" lastClr="000000"/>
        </a:dk1>
        <a:lt1>
          <a:sysClr val="window" lastClr="FFFFFF"/>
        </a:lt1>
        <a:dk2>
          <a:srgbClr val="696464"/>
        </a:dk2>
        <a:lt2>
          <a:srgbClr val="E9E5DC"/>
        </a:lt2>
        <a:accent1>
          <a:srgbClr val="D34817"/>
        </a:accent1>
        <a:accent2>
          <a:srgbClr val="9B2D1F"/>
        </a:accent2>
        <a:accent3>
          <a:srgbClr val="A28E6A"/>
        </a:accent3>
        <a:accent4>
          <a:srgbClr val="956251"/>
        </a:accent4>
        <a:accent5>
          <a:srgbClr val="918485"/>
        </a:accent5>
        <a:accent6>
          <a:srgbClr val="855D5D"/>
        </a:accent6>
        <a:hlink>
          <a:srgbClr val="CC9900"/>
        </a:hlink>
        <a:folHlink>
          <a:srgbClr val="96A9A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Flow">
        <a:dk1>
          <a:sysClr val="windowText" lastClr="000000"/>
        </a:dk1>
        <a:lt1>
          <a:sysClr val="window" lastClr="FFFFFF"/>
        </a:lt1>
        <a:dk2>
          <a:srgbClr val="04617B"/>
        </a:dk2>
        <a:lt2>
          <a:srgbClr val="DBF5F9"/>
        </a:lt2>
        <a:accent1>
          <a:srgbClr val="0F6FC6"/>
        </a:accent1>
        <a:accent2>
          <a:srgbClr val="009DD9"/>
        </a:accent2>
        <a:accent3>
          <a:srgbClr val="0BD0D9"/>
        </a:accent3>
        <a:accent4>
          <a:srgbClr val="10CF9B"/>
        </a:accent4>
        <a:accent5>
          <a:srgbClr val="7CCA62"/>
        </a:accent5>
        <a:accent6>
          <a:srgbClr val="A5C249"/>
        </a:accent6>
        <a:hlink>
          <a:srgbClr val="F49100"/>
        </a:hlink>
        <a:folHlink>
          <a:srgbClr val="85DFD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Foundry">
        <a:dk1>
          <a:sysClr val="windowText" lastClr="000000"/>
        </a:dk1>
        <a:lt1>
          <a:sysClr val="window" lastClr="FFFFFF"/>
        </a:lt1>
        <a:dk2>
          <a:srgbClr val="676A55"/>
        </a:dk2>
        <a:lt2>
          <a:srgbClr val="EAEBDE"/>
        </a:lt2>
        <a:accent1>
          <a:srgbClr val="72A376"/>
        </a:accent1>
        <a:accent2>
          <a:srgbClr val="B0CCB0"/>
        </a:accent2>
        <a:accent3>
          <a:srgbClr val="A8CDD7"/>
        </a:accent3>
        <a:accent4>
          <a:srgbClr val="C0BEAF"/>
        </a:accent4>
        <a:accent5>
          <a:srgbClr val="CEC597"/>
        </a:accent5>
        <a:accent6>
          <a:srgbClr val="E8B7B7"/>
        </a:accent6>
        <a:hlink>
          <a:srgbClr val="DB5353"/>
        </a:hlink>
        <a:folHlink>
          <a:srgbClr val="903638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Median">
        <a:dk1>
          <a:sysClr val="windowText" lastClr="000000"/>
        </a:dk1>
        <a:lt1>
          <a:sysClr val="window" lastClr="FFFFFF"/>
        </a:lt1>
        <a:dk2>
          <a:srgbClr val="775F55"/>
        </a:dk2>
        <a:lt2>
          <a:srgbClr val="EBDDC3"/>
        </a:lt2>
        <a:accent1>
          <a:srgbClr val="94B6D2"/>
        </a:accent1>
        <a:accent2>
          <a:srgbClr val="DD8047"/>
        </a:accent2>
        <a:accent3>
          <a:srgbClr val="A5AB81"/>
        </a:accent3>
        <a:accent4>
          <a:srgbClr val="D8B25C"/>
        </a:accent4>
        <a:accent5>
          <a:srgbClr val="7BA79D"/>
        </a:accent5>
        <a:accent6>
          <a:srgbClr val="968C8C"/>
        </a:accent6>
        <a:hlink>
          <a:srgbClr val="F7B615"/>
        </a:hlink>
        <a:folHlink>
          <a:srgbClr val="704404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Metro">
        <a:dk1>
          <a:sysClr val="windowText" lastClr="000000"/>
        </a:dk1>
        <a:lt1>
          <a:sysClr val="window" lastClr="FFFFFF"/>
        </a:lt1>
        <a:dk2>
          <a:srgbClr val="4E5B6F"/>
        </a:dk2>
        <a:lt2>
          <a:srgbClr val="D6ECFF"/>
        </a:lt2>
        <a:accent1>
          <a:srgbClr val="7FD13B"/>
        </a:accent1>
        <a:accent2>
          <a:srgbClr val="EA157A"/>
        </a:accent2>
        <a:accent3>
          <a:srgbClr val="FEB80A"/>
        </a:accent3>
        <a:accent4>
          <a:srgbClr val="00ADDC"/>
        </a:accent4>
        <a:accent5>
          <a:srgbClr val="738AC8"/>
        </a:accent5>
        <a:accent6>
          <a:srgbClr val="1AB39F"/>
        </a:accent6>
        <a:hlink>
          <a:srgbClr val="EB8803"/>
        </a:hlink>
        <a:folHlink>
          <a:srgbClr val="5F7791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Module">
        <a:dk1>
          <a:sysClr val="windowText" lastClr="000000"/>
        </a:dk1>
        <a:lt1>
          <a:sysClr val="window" lastClr="FFFFFF"/>
        </a:lt1>
        <a:dk2>
          <a:srgbClr val="5A6378"/>
        </a:dk2>
        <a:lt2>
          <a:srgbClr val="D4D4D6"/>
        </a:lt2>
        <a:accent1>
          <a:srgbClr val="F0AD00"/>
        </a:accent1>
        <a:accent2>
          <a:srgbClr val="60B5CC"/>
        </a:accent2>
        <a:accent3>
          <a:srgbClr val="E66C7D"/>
        </a:accent3>
        <a:accent4>
          <a:srgbClr val="6BB76D"/>
        </a:accent4>
        <a:accent5>
          <a:srgbClr val="E88651"/>
        </a:accent5>
        <a:accent6>
          <a:srgbClr val="C64847"/>
        </a:accent6>
        <a:hlink>
          <a:srgbClr val="168BBA"/>
        </a:hlink>
        <a:folHlink>
          <a:srgbClr val="6800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Opulent">
        <a:dk1>
          <a:sysClr val="windowText" lastClr="000000"/>
        </a:dk1>
        <a:lt1>
          <a:sysClr val="window" lastClr="FFFFFF"/>
        </a:lt1>
        <a:dk2>
          <a:srgbClr val="B13F9A"/>
        </a:dk2>
        <a:lt2>
          <a:srgbClr val="F4E7ED"/>
        </a:lt2>
        <a:accent1>
          <a:srgbClr val="B83D68"/>
        </a:accent1>
        <a:accent2>
          <a:srgbClr val="AC66BB"/>
        </a:accent2>
        <a:accent3>
          <a:srgbClr val="DE6C36"/>
        </a:accent3>
        <a:accent4>
          <a:srgbClr val="F9B639"/>
        </a:accent4>
        <a:accent5>
          <a:srgbClr val="CF6DA4"/>
        </a:accent5>
        <a:accent6>
          <a:srgbClr val="FA8D3D"/>
        </a:accent6>
        <a:hlink>
          <a:srgbClr val="FFDE66"/>
        </a:hlink>
        <a:folHlink>
          <a:srgbClr val="D490C5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Oriel">
        <a:dk1>
          <a:sysClr val="windowText" lastClr="000000"/>
        </a:dk1>
        <a:lt1>
          <a:sysClr val="window" lastClr="FFFFFF"/>
        </a:lt1>
        <a:dk2>
          <a:srgbClr val="575F6D"/>
        </a:dk2>
        <a:lt2>
          <a:srgbClr val="FFF39D"/>
        </a:lt2>
        <a:accent1>
          <a:srgbClr val="FE8637"/>
        </a:accent1>
        <a:accent2>
          <a:srgbClr val="7598D9"/>
        </a:accent2>
        <a:accent3>
          <a:srgbClr val="B32C16"/>
        </a:accent3>
        <a:accent4>
          <a:srgbClr val="F5CD2D"/>
        </a:accent4>
        <a:accent5>
          <a:srgbClr val="AEBAD5"/>
        </a:accent5>
        <a:accent6>
          <a:srgbClr val="777C84"/>
        </a:accent6>
        <a:hlink>
          <a:srgbClr val="D2611C"/>
        </a:hlink>
        <a:folHlink>
          <a:srgbClr val="3B435B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Origin">
        <a:dk1>
          <a:sysClr val="windowText" lastClr="000000"/>
        </a:dk1>
        <a:lt1>
          <a:sysClr val="window" lastClr="FFFFFF"/>
        </a:lt1>
        <a:dk2>
          <a:srgbClr val="464653"/>
        </a:dk2>
        <a:lt2>
          <a:srgbClr val="DDE9EC"/>
        </a:lt2>
        <a:accent1>
          <a:srgbClr val="727CA3"/>
        </a:accent1>
        <a:accent2>
          <a:srgbClr val="9FB8CD"/>
        </a:accent2>
        <a:accent3>
          <a:srgbClr val="D2DA7A"/>
        </a:accent3>
        <a:accent4>
          <a:srgbClr val="FADA7A"/>
        </a:accent4>
        <a:accent5>
          <a:srgbClr val="B88472"/>
        </a:accent5>
        <a:accent6>
          <a:srgbClr val="8E736A"/>
        </a:accent6>
        <a:hlink>
          <a:srgbClr val="B292CA"/>
        </a:hlink>
        <a:folHlink>
          <a:srgbClr val="6B568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Paper">
        <a:dk1>
          <a:sysClr val="windowText" lastClr="000000"/>
        </a:dk1>
        <a:lt1>
          <a:sysClr val="window" lastClr="FFFFFF"/>
        </a:lt1>
        <a:dk2>
          <a:srgbClr val="444D26"/>
        </a:dk2>
        <a:lt2>
          <a:srgbClr val="FEFAC9"/>
        </a:lt2>
        <a:accent1>
          <a:srgbClr val="A5B592"/>
        </a:accent1>
        <a:accent2>
          <a:srgbClr val="F3A447"/>
        </a:accent2>
        <a:accent3>
          <a:srgbClr val="E7BC29"/>
        </a:accent3>
        <a:accent4>
          <a:srgbClr val="D092A7"/>
        </a:accent4>
        <a:accent5>
          <a:srgbClr val="9C85C0"/>
        </a:accent5>
        <a:accent6>
          <a:srgbClr val="809EC2"/>
        </a:accent6>
        <a:hlink>
          <a:srgbClr val="8E58B6"/>
        </a:hlink>
        <a:folHlink>
          <a:srgbClr val="7F6F6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Solstice">
        <a:dk1>
          <a:sysClr val="windowText" lastClr="000000"/>
        </a:dk1>
        <a:lt1>
          <a:sysClr val="window" lastClr="FFFFFF"/>
        </a:lt1>
        <a:dk2>
          <a:srgbClr val="4F271C"/>
        </a:dk2>
        <a:lt2>
          <a:srgbClr val="E7DEC9"/>
        </a:lt2>
        <a:accent1>
          <a:srgbClr val="3891A7"/>
        </a:accent1>
        <a:accent2>
          <a:srgbClr val="FEB80A"/>
        </a:accent2>
        <a:accent3>
          <a:srgbClr val="C32D2E"/>
        </a:accent3>
        <a:accent4>
          <a:srgbClr val="84AA33"/>
        </a:accent4>
        <a:accent5>
          <a:srgbClr val="964305"/>
        </a:accent5>
        <a:accent6>
          <a:srgbClr val="475A8D"/>
        </a:accent6>
        <a:hlink>
          <a:srgbClr val="8DC765"/>
        </a:hlink>
        <a:folHlink>
          <a:srgbClr val="AA8A14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Technic">
        <a:dk1>
          <a:sysClr val="windowText" lastClr="000000"/>
        </a:dk1>
        <a:lt1>
          <a:sysClr val="window" lastClr="FFFFFF"/>
        </a:lt1>
        <a:dk2>
          <a:srgbClr val="3B3B3B"/>
        </a:dk2>
        <a:lt2>
          <a:srgbClr val="D4D2D0"/>
        </a:lt2>
        <a:accent1>
          <a:srgbClr val="6EA0B0"/>
        </a:accent1>
        <a:accent2>
          <a:srgbClr val="CCAF0A"/>
        </a:accent2>
        <a:accent3>
          <a:srgbClr val="8D89A4"/>
        </a:accent3>
        <a:accent4>
          <a:srgbClr val="748560"/>
        </a:accent4>
        <a:accent5>
          <a:srgbClr val="9E9273"/>
        </a:accent5>
        <a:accent6>
          <a:srgbClr val="7E848D"/>
        </a:accent6>
        <a:hlink>
          <a:srgbClr val="00C8C3"/>
        </a:hlink>
        <a:folHlink>
          <a:srgbClr val="A116E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Trek">
        <a:dk1>
          <a:sysClr val="windowText" lastClr="000000"/>
        </a:dk1>
        <a:lt1>
          <a:sysClr val="window" lastClr="FFFFFF"/>
        </a:lt1>
        <a:dk2>
          <a:srgbClr val="4E3B30"/>
        </a:dk2>
        <a:lt2>
          <a:srgbClr val="FBEEC9"/>
        </a:lt2>
        <a:accent1>
          <a:srgbClr val="F0A22E"/>
        </a:accent1>
        <a:accent2>
          <a:srgbClr val="A5644E"/>
        </a:accent2>
        <a:accent3>
          <a:srgbClr val="B58B80"/>
        </a:accent3>
        <a:accent4>
          <a:srgbClr val="C3986D"/>
        </a:accent4>
        <a:accent5>
          <a:srgbClr val="A19574"/>
        </a:accent5>
        <a:accent6>
          <a:srgbClr val="C17529"/>
        </a:accent6>
        <a:hlink>
          <a:srgbClr val="AD1F1F"/>
        </a:hlink>
        <a:folHlink>
          <a:srgbClr val="FFC42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Urban">
        <a:dk1>
          <a:sysClr val="windowText" lastClr="000000"/>
        </a:dk1>
        <a:lt1>
          <a:sysClr val="window" lastClr="FFFFFF"/>
        </a:lt1>
        <a:dk2>
          <a:srgbClr val="424456"/>
        </a:dk2>
        <a:lt2>
          <a:srgbClr val="DEDEDE"/>
        </a:lt2>
        <a:accent1>
          <a:srgbClr val="53548A"/>
        </a:accent1>
        <a:accent2>
          <a:srgbClr val="438086"/>
        </a:accent2>
        <a:accent3>
          <a:srgbClr val="A04DA3"/>
        </a:accent3>
        <a:accent4>
          <a:srgbClr val="C4652D"/>
        </a:accent4>
        <a:accent5>
          <a:srgbClr val="8B5D3D"/>
        </a:accent5>
        <a:accent6>
          <a:srgbClr val="5C92B5"/>
        </a:accent6>
        <a:hlink>
          <a:srgbClr val="67AFBD"/>
        </a:hlink>
        <a:folHlink>
          <a:srgbClr val="C2A874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Verve">
        <a:dk1>
          <a:sysClr val="windowText" lastClr="000000"/>
        </a:dk1>
        <a:lt1>
          <a:sysClr val="window" lastClr="FFFFFF"/>
        </a:lt1>
        <a:dk2>
          <a:srgbClr val="666666"/>
        </a:dk2>
        <a:lt2>
          <a:srgbClr val="D2D2D2"/>
        </a:lt2>
        <a:accent1>
          <a:srgbClr val="FF388C"/>
        </a:accent1>
        <a:accent2>
          <a:srgbClr val="E40059"/>
        </a:accent2>
        <a:accent3>
          <a:srgbClr val="9C007F"/>
        </a:accent3>
        <a:accent4>
          <a:srgbClr val="68007F"/>
        </a:accent4>
        <a:accent5>
          <a:srgbClr val="005BD3"/>
        </a:accent5>
        <a:accent6>
          <a:srgbClr val="00349E"/>
        </a:accent6>
        <a:hlink>
          <a:srgbClr val="17BBFD"/>
        </a:hlink>
        <a:folHlink>
          <a:srgbClr val="FF79C2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Custom">
        <a:dk1>
          <a:srgbClr val="0F243E"/>
        </a:dk1>
        <a:lt1>
          <a:sysClr val="window" lastClr="FFFFFF"/>
        </a:lt1>
        <a:dk2>
          <a:srgbClr val="1F497D"/>
        </a:dk2>
        <a:lt2>
          <a:srgbClr val="EEECE1"/>
        </a:lt2>
        <a:accent1>
          <a:srgbClr val="0000FF"/>
        </a:accent1>
        <a:accent2>
          <a:srgbClr val="FE19FF"/>
        </a:accent2>
        <a:accent3>
          <a:srgbClr val="00B050"/>
        </a:accent3>
        <a:accent4>
          <a:srgbClr val="FF0000"/>
        </a:accent4>
        <a:accent5>
          <a:srgbClr val="4BACC6"/>
        </a:accent5>
        <a:accent6>
          <a:srgbClr val="FFFF00"/>
        </a:accent6>
        <a:hlink>
          <a:srgbClr val="548DD4"/>
        </a:hlink>
        <a:folHlink>
          <a:srgbClr val="FE19FF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481</TotalTime>
  <Words>0</Words>
  <Application>Microsoft Office PowerPoint</Application>
  <PresentationFormat>Custom</PresentationFormat>
  <Paragraphs>0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4" baseType="lpstr">
      <vt:lpstr>Arial</vt:lpstr>
      <vt:lpstr>Calibri</vt:lpstr>
      <vt:lpstr>Тема Office</vt:lpstr>
      <vt:lpstr>PowerPoint Presentation</vt:lpstr>
    </vt:vector>
  </TitlesOfParts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teamlab</dc:creator>
  <cp:lastModifiedBy>Oleg Korshul</cp:lastModifiedBy>
  <cp:revision>46</cp:revision>
  <dcterms:modified xsi:type="dcterms:W3CDTF">2012-12-05T07:01:49Z</dcterms:modified>
</cp:coreProperties>
</file>