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</p:sldMasterIdLst>
  <p:sldIdLst>
    <p:sldId id="257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03636"/>
    <a:srgbClr val="2A18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29" autoAdjust="0"/>
    <p:restoredTop sz="94660"/>
  </p:normalViewPr>
  <p:slideViewPr>
    <p:cSldViewPr>
      <p:cViewPr>
        <p:scale>
          <a:sx n="100" d="100"/>
          <a:sy n="100" d="100"/>
        </p:scale>
        <p:origin x="-1956" y="-73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 userDrawn="1"/>
        </p:nvSpPr>
        <p:spPr>
          <a:xfrm>
            <a:off x="1631032" y="1005576"/>
            <a:ext cx="5965304" cy="2808312"/>
          </a:xfrm>
          <a:prstGeom prst="rect">
            <a:avLst/>
          </a:prstGeom>
          <a:noFill/>
          <a:ln w="22225">
            <a:solidFill>
              <a:schemeClr val="bg1">
                <a:alpha val="84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1763688" y="1113588"/>
            <a:ext cx="5688632" cy="2592288"/>
          </a:xfrm>
          <a:prstGeom prst="rect">
            <a:avLst/>
          </a:prstGeom>
          <a:solidFill>
            <a:schemeClr val="bg1">
              <a:alpha val="81000"/>
            </a:schemeClr>
          </a:solidFill>
          <a:ln w="22225">
            <a:solidFill>
              <a:schemeClr val="bg1">
                <a:alpha val="84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23728" y="1599642"/>
            <a:ext cx="4968552" cy="810090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defRPr sz="4000">
                <a:solidFill>
                  <a:schemeClr val="accent3">
                    <a:lumMod val="50000"/>
                  </a:schemeClr>
                </a:solidFill>
                <a:effectLst>
                  <a:outerShdw blurRad="25400" dist="12700" dir="5400000" algn="t" rotWithShape="0">
                    <a:prstClr val="black">
                      <a:alpha val="48000"/>
                    </a:prstClr>
                  </a:outerShdw>
                </a:effectLst>
                <a:latin typeface="+mn-lt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23728" y="2463738"/>
            <a:ext cx="4968552" cy="91810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accent3">
                    <a:lumMod val="50000"/>
                  </a:schemeClr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en-US" dirty="0"/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1475657" y="891276"/>
            <a:ext cx="6264696" cy="3036912"/>
          </a:xfrm>
          <a:prstGeom prst="rect">
            <a:avLst/>
          </a:prstGeom>
          <a:noFill/>
          <a:ln w="22225">
            <a:solidFill>
              <a:schemeClr val="bg1">
                <a:alpha val="84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 marL="85725" indent="0">
              <a:defRPr sz="2400"/>
            </a:lvl1pPr>
            <a:lvl2pPr marL="85725" indent="0">
              <a:defRPr sz="1600"/>
            </a:lvl2pPr>
            <a:lvl3pPr marL="85725" indent="0">
              <a:defRPr sz="1600"/>
            </a:lvl3pPr>
            <a:lvl4pPr marL="85725" indent="0">
              <a:defRPr sz="1600"/>
            </a:lvl4pPr>
            <a:lvl5pPr marL="85725" indent="0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 </a:t>
            </a:r>
            <a:r>
              <a:rPr lang="ru-RU" dirty="0" smtClean="0"/>
              <a:t>Образец текста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 hasCustomPrompt="1"/>
          </p:nvPr>
        </p:nvSpPr>
        <p:spPr>
          <a:xfrm>
            <a:off x="365760" y="1200150"/>
            <a:ext cx="4041648" cy="3394710"/>
          </a:xfrm>
        </p:spPr>
        <p:txBody>
          <a:bodyPr/>
          <a:lstStyle>
            <a:lvl1pPr marL="0" indent="0" algn="l">
              <a:defRPr/>
            </a:lvl1pPr>
            <a:lvl2pPr marL="0" indent="0" algn="l">
              <a:defRPr/>
            </a:lvl2pPr>
            <a:lvl3pPr marL="0" indent="0" algn="l">
              <a:defRPr/>
            </a:lvl3pPr>
            <a:lvl4pPr marL="0" indent="0" algn="l">
              <a:defRPr/>
            </a:lvl4pPr>
            <a:lvl5pPr marL="0" indent="0" algn="l">
              <a:defRPr/>
            </a:lvl5pPr>
          </a:lstStyle>
          <a:p>
            <a:pPr lvl="0"/>
            <a:r>
              <a:rPr lang="en-US" dirty="0" smtClean="0"/>
              <a:t> </a:t>
            </a:r>
            <a:r>
              <a:rPr lang="ru-RU" dirty="0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4767" y="1081032"/>
            <a:ext cx="4040188" cy="489756"/>
          </a:xfrm>
        </p:spPr>
        <p:txBody>
          <a:bodyPr anchor="b">
            <a:noAutofit/>
          </a:bodyPr>
          <a:lstStyle>
            <a:lvl1pPr marL="0" indent="0" algn="l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5768" y="1086585"/>
            <a:ext cx="4126693" cy="484203"/>
          </a:xfrm>
        </p:spPr>
        <p:txBody>
          <a:bodyPr anchor="b">
            <a:noAutofit/>
          </a:bodyPr>
          <a:lstStyle>
            <a:lvl1pPr marL="0" indent="0" algn="l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17006" y="1707649"/>
            <a:ext cx="4097227" cy="288687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12"/>
          <p:cNvSpPr>
            <a:spLocks noGrp="1"/>
          </p:cNvSpPr>
          <p:nvPr>
            <p:ph sz="quarter" idx="15"/>
          </p:nvPr>
        </p:nvSpPr>
        <p:spPr>
          <a:xfrm>
            <a:off x="386536" y="1694153"/>
            <a:ext cx="4097227" cy="288687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321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55603" y="1059583"/>
            <a:ext cx="5060329" cy="2846435"/>
          </a:xfrm>
          <a:blipFill dpi="0" rotWithShape="1">
            <a:blip r:embed="rId2">
              <a:alphaModFix amt="36000"/>
            </a:blip>
            <a:srcRect/>
            <a:stretch>
              <a:fillRect/>
            </a:stretch>
          </a:blipFill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ctr" anchorCtr="1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4029912"/>
            <a:ext cx="5711824" cy="7278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cxnSp>
        <p:nvCxnSpPr>
          <p:cNvPr id="8" name="Straight Connector 9"/>
          <p:cNvCxnSpPr/>
          <p:nvPr userDrawn="1"/>
        </p:nvCxnSpPr>
        <p:spPr>
          <a:xfrm>
            <a:off x="13767" y="707352"/>
            <a:ext cx="9144000" cy="1191"/>
          </a:xfrm>
          <a:prstGeom prst="line">
            <a:avLst/>
          </a:prstGeom>
          <a:ln w="15875" cmpd="tri">
            <a:solidFill>
              <a:schemeClr val="tx1"/>
            </a:solidFill>
            <a:prstDash val="sysDot"/>
            <a:headEnd w="lg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9"/>
          <p:cNvCxnSpPr/>
          <p:nvPr userDrawn="1"/>
        </p:nvCxnSpPr>
        <p:spPr>
          <a:xfrm>
            <a:off x="13767" y="734355"/>
            <a:ext cx="9144000" cy="1191"/>
          </a:xfrm>
          <a:prstGeom prst="line">
            <a:avLst/>
          </a:prstGeom>
          <a:ln w="15875" cmpd="tri">
            <a:solidFill>
              <a:schemeClr val="tx1"/>
            </a:solidFill>
            <a:prstDash val="sysDot"/>
            <a:headEnd w="lg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141480"/>
            <a:ext cx="8229600" cy="648072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41480"/>
            <a:ext cx="8229600" cy="648072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 smtClean="0"/>
          </a:p>
        </p:txBody>
      </p:sp>
      <p:sp>
        <p:nvSpPr>
          <p:cNvPr id="9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291013" y="4785996"/>
            <a:ext cx="561975" cy="273844"/>
          </a:xfrm>
          <a:prstGeom prst="rect">
            <a:avLst/>
          </a:prstGeom>
          <a:solidFill>
            <a:schemeClr val="bg1">
              <a:alpha val="71000"/>
            </a:schemeClr>
          </a:solidFill>
          <a:ln w="15875">
            <a:solidFill>
              <a:schemeClr val="bg1"/>
            </a:solidFill>
            <a:prstDash val="sysDot"/>
          </a:ln>
        </p:spPr>
        <p:txBody>
          <a:bodyPr/>
          <a:lstStyle>
            <a:lvl1pPr algn="ctr">
              <a:defRPr/>
            </a:lvl1pPr>
          </a:lstStyle>
          <a:p>
            <a:fld id="{80496BFC-E45A-4F33-972F-90F8D3DF9619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897564"/>
            <a:ext cx="9144000" cy="1191"/>
          </a:xfrm>
          <a:prstGeom prst="line">
            <a:avLst/>
          </a:prstGeom>
          <a:ln w="15875" cmpd="tri">
            <a:solidFill>
              <a:schemeClr val="bg1"/>
            </a:solidFill>
            <a:prstDash val="sysDot"/>
            <a:headEnd w="lg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10" r:id="rId3"/>
    <p:sldLayoutId id="2147483711" r:id="rId4"/>
    <p:sldLayoutId id="2147483712" r:id="rId5"/>
    <p:sldLayoutId id="2147483716" r:id="rId6"/>
    <p:sldLayoutId id="2147483715" r:id="rId7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4000" kern="1200">
          <a:solidFill>
            <a:schemeClr val="bg1"/>
          </a:solidFill>
          <a:effectLst>
            <a:outerShdw blurRad="63500" dist="38100" dir="5400000" algn="t" rotWithShape="0">
              <a:prstClr val="black">
                <a:alpha val="43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2">
              <a:lumMod val="75000"/>
            </a:schemeClr>
          </a:solidFill>
          <a:latin typeface="+mj-lt"/>
          <a:ea typeface="+mn-ea"/>
          <a:cs typeface="+mn-cs"/>
        </a:defRPr>
      </a:lvl1pPr>
      <a:lvl2pPr marL="895350" indent="-361950" algn="l" defTabSz="914400" rtl="0" eaLnBrk="1" latinLnBrk="0" hangingPunct="1">
        <a:spcBef>
          <a:spcPct val="20000"/>
        </a:spcBef>
        <a:buFont typeface="Courier New" pitchFamily="49" charset="0"/>
        <a:buChar char="o"/>
        <a:tabLst/>
        <a:defRPr sz="1600" kern="1200">
          <a:solidFill>
            <a:schemeClr val="bg2">
              <a:lumMod val="75000"/>
            </a:schemeClr>
          </a:solidFill>
          <a:latin typeface="+mj-lt"/>
          <a:ea typeface="+mn-ea"/>
          <a:cs typeface="+mn-cs"/>
        </a:defRPr>
      </a:lvl2pPr>
      <a:lvl3pPr marL="1162050" indent="-36195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bg2">
              <a:lumMod val="75000"/>
            </a:schemeClr>
          </a:solidFill>
          <a:latin typeface="+mj-lt"/>
          <a:ea typeface="+mn-ea"/>
          <a:cs typeface="+mn-cs"/>
        </a:defRPr>
      </a:lvl3pPr>
      <a:lvl4pPr marL="1438275" indent="-3619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bg2">
              <a:lumMod val="75000"/>
            </a:schemeClr>
          </a:solidFill>
          <a:latin typeface="+mj-lt"/>
          <a:ea typeface="+mn-ea"/>
          <a:cs typeface="+mn-cs"/>
        </a:defRPr>
      </a:lvl4pPr>
      <a:lvl5pPr marL="1790700" indent="-36195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bg2">
              <a:lumMod val="75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3611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
  <Relationship Id="rId1" Type="http://schemas.openxmlformats.org/officeDocument/2006/relationships/image" Target="../media/image4.jpg"/>
</Relationships>
</file>

<file path=ppt/theme/theme1.xml><?xml version="1.0" encoding="utf-8"?>
<a:theme xmlns:a="http://schemas.openxmlformats.org/drawingml/2006/main" name="Safari">
  <a:themeElements>
    <a:clrScheme name="Другая 38">
      <a:dk1>
        <a:sysClr val="windowText" lastClr="000000"/>
      </a:dk1>
      <a:lt1>
        <a:sysClr val="window" lastClr="FFFFFF"/>
      </a:lt1>
      <a:dk2>
        <a:srgbClr val="583109"/>
      </a:dk2>
      <a:lt2>
        <a:srgbClr val="76420D"/>
      </a:lt2>
      <a:accent1>
        <a:srgbClr val="76420D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753D3D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Safari</Template>
  <TotalTime>15</TotalTime>
  <Words>0</Words>
  <Application>Microsoft Office PowerPoint</Application>
  <PresentationFormat>Экран (16:9)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Safari</vt:lpstr>
      <vt:lpstr>Презентация PowerPoint</vt:lpstr>
    </vt:vector>
  </TitlesOfParts>
  <Company>NKT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Sergey Kirillov</dc:creator>
  <cp:lastModifiedBy>Sergey Kirillov</cp:lastModifiedBy>
  <cp:revision>6</cp:revision>
  <dcterms:created xsi:type="dcterms:W3CDTF">2012-12-03T11:21:04Z</dcterms:created>
  <dcterms:modified xsi:type="dcterms:W3CDTF">2013-10-22T12:59:04Z</dcterms:modified>
</cp:coreProperties>
</file>